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ags/tag1.xml" ContentType="application/vnd.openxmlformats-officedocument.presentationml.tags+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3" r:id="rId2"/>
  </p:sldMasterIdLst>
  <p:notesMasterIdLst>
    <p:notesMasterId r:id="rId18"/>
  </p:notesMasterIdLst>
  <p:sldIdLst>
    <p:sldId id="317" r:id="rId3"/>
    <p:sldId id="316" r:id="rId4"/>
    <p:sldId id="318" r:id="rId5"/>
    <p:sldId id="305" r:id="rId6"/>
    <p:sldId id="319" r:id="rId7"/>
    <p:sldId id="320" r:id="rId8"/>
    <p:sldId id="306" r:id="rId9"/>
    <p:sldId id="321" r:id="rId10"/>
    <p:sldId id="324" r:id="rId11"/>
    <p:sldId id="325" r:id="rId12"/>
    <p:sldId id="326" r:id="rId13"/>
    <p:sldId id="301" r:id="rId14"/>
    <p:sldId id="303" r:id="rId15"/>
    <p:sldId id="322" r:id="rId16"/>
    <p:sldId id="323" r:id="rId17"/>
  </p:sldIdLst>
  <p:sldSz cx="8778875" cy="6400800"/>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5613" indent="1588"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2813" indent="1588"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0013" indent="1588"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7213" indent="1588"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 xmlns:p15="http://schemas.microsoft.com/office/powerpoint/2012/main">
        <p15:guide id="1" orient="horz" pos="2016">
          <p15:clr>
            <a:srgbClr val="A4A3A4"/>
          </p15:clr>
        </p15:guide>
        <p15:guide id="2" pos="2765">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99"/>
    <a:srgbClr val="FF99FF"/>
    <a:srgbClr val="CCFFCC"/>
    <a:srgbClr val="99FF99"/>
    <a:srgbClr val="FF7C80"/>
    <a:srgbClr val="FF3300"/>
    <a:srgbClr val="0000FF"/>
    <a:srgbClr val="FFFF00"/>
    <a:srgbClr val="FF0000"/>
  </p:clrMru>
  <p:extLst>
    <p:ext uri="{E76CE94A-603C-4142-B9EB-6D1370010A27}">
      <p14:discardImageEditData xmlns="" xmlns:p14="http://schemas.microsoft.com/office/powerpoint/2010/main" val="0"/>
    </p:ext>
    <p:ext uri="{D31A062A-798A-4329-ABDD-BBA856620510}">
      <p14:defaultImageDpi xmlns="" xmlns:p14="http://schemas.microsoft.com/office/powerpoint/2010/main" val="32767"/>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217" autoAdjust="0"/>
    <p:restoredTop sz="94574" autoAdjust="0"/>
  </p:normalViewPr>
  <p:slideViewPr>
    <p:cSldViewPr>
      <p:cViewPr>
        <p:scale>
          <a:sx n="73" d="100"/>
          <a:sy n="73" d="100"/>
        </p:scale>
        <p:origin x="-972" y="-114"/>
      </p:cViewPr>
      <p:guideLst>
        <p:guide orient="horz" pos="2016"/>
        <p:guide pos="2765"/>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6DA8142-00C0-4ACB-8144-EF6AB83128F3}" type="datetimeFigureOut">
              <a:rPr lang="en-US" smtClean="0"/>
              <a:pPr/>
              <a:t>10/6/2021</a:t>
            </a:fld>
            <a:endParaRPr lang="en-US"/>
          </a:p>
        </p:txBody>
      </p:sp>
      <p:sp>
        <p:nvSpPr>
          <p:cNvPr id="4" name="Slide Image Placeholder 3"/>
          <p:cNvSpPr>
            <a:spLocks noGrp="1" noRot="1" noChangeAspect="1"/>
          </p:cNvSpPr>
          <p:nvPr>
            <p:ph type="sldImg" idx="2"/>
          </p:nvPr>
        </p:nvSpPr>
        <p:spPr>
          <a:xfrm>
            <a:off x="1077913" y="685800"/>
            <a:ext cx="4702175"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EFD20AA-60AB-47D8-87B6-8D3D93999FCE}"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866A184-405A-4F9D-ABA5-48C7D5C33EC6}" type="slidenum">
              <a:rPr lang="zh-CN" altLang="en-US" smtClean="0"/>
              <a:pPr/>
              <a:t>15</a:t>
            </a:fld>
            <a:endParaRPr lang="zh-CN" altLang="en-US"/>
          </a:p>
        </p:txBody>
      </p:sp>
    </p:spTree>
    <p:extLst>
      <p:ext uri="{BB962C8B-B14F-4D97-AF65-F5344CB8AC3E}">
        <p14:creationId xmlns:p14="http://schemas.microsoft.com/office/powerpoint/2010/main" xmlns="" val="9031787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58813" y="1989139"/>
            <a:ext cx="7461250" cy="1371600"/>
          </a:xfrm>
        </p:spPr>
        <p:txBody>
          <a:bodyPr/>
          <a:lstStyle/>
          <a:p>
            <a:r>
              <a:rPr lang="en-US"/>
              <a:t>Click to edit Master title style</a:t>
            </a:r>
          </a:p>
        </p:txBody>
      </p:sp>
      <p:sp>
        <p:nvSpPr>
          <p:cNvPr id="3" name="Subtitle 2"/>
          <p:cNvSpPr>
            <a:spLocks noGrp="1"/>
          </p:cNvSpPr>
          <p:nvPr>
            <p:ph type="subTitle" idx="1"/>
          </p:nvPr>
        </p:nvSpPr>
        <p:spPr>
          <a:xfrm>
            <a:off x="1317626" y="3627438"/>
            <a:ext cx="6145213" cy="1635125"/>
          </a:xfrm>
        </p:spPr>
        <p:txBody>
          <a:bodyPr/>
          <a:lstStyle>
            <a:lvl1pPr marL="0" indent="0" algn="ctr">
              <a:buNone/>
              <a:defRPr/>
            </a:lvl1pPr>
            <a:lvl2pPr marL="457164" indent="0" algn="ctr">
              <a:buNone/>
              <a:defRPr/>
            </a:lvl2pPr>
            <a:lvl3pPr marL="914326" indent="0" algn="ctr">
              <a:buNone/>
              <a:defRPr/>
            </a:lvl3pPr>
            <a:lvl4pPr marL="1371490" indent="0" algn="ctr">
              <a:buNone/>
              <a:defRPr/>
            </a:lvl4pPr>
            <a:lvl5pPr marL="1828652" indent="0" algn="ctr">
              <a:buNone/>
              <a:defRPr/>
            </a:lvl5pPr>
            <a:lvl6pPr marL="2285816" indent="0" algn="ctr">
              <a:buNone/>
              <a:defRPr/>
            </a:lvl6pPr>
            <a:lvl7pPr marL="2742978" indent="0" algn="ctr">
              <a:buNone/>
              <a:defRPr/>
            </a:lvl7pPr>
            <a:lvl8pPr marL="3200142" indent="0" algn="ctr">
              <a:buNone/>
              <a:defRPr/>
            </a:lvl8pPr>
            <a:lvl9pPr marL="3657305" indent="0" algn="ctr">
              <a:buNone/>
              <a:defRPr/>
            </a:lvl9pPr>
          </a:lstStyle>
          <a:p>
            <a:r>
              <a:rPr lang="en-US"/>
              <a:t>Click to edit Master subtitle style</a:t>
            </a:r>
          </a:p>
        </p:txBody>
      </p:sp>
      <p:sp>
        <p:nvSpPr>
          <p:cNvPr id="4" name="Rectangle 4">
            <a:extLst>
              <a:ext uri="{FF2B5EF4-FFF2-40B4-BE49-F238E27FC236}">
                <a16:creationId xmlns="" xmlns:a16="http://schemas.microsoft.com/office/drawing/2014/main" id="{84ACF255-509E-42D5-86A8-411A7CEB572D}"/>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 xmlns:a16="http://schemas.microsoft.com/office/drawing/2014/main" id="{9B5358BC-8554-4D71-A448-18A91CE51BB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 xmlns:a16="http://schemas.microsoft.com/office/drawing/2014/main" id="{80906245-82D6-41DD-8756-C5E78AC06BD3}"/>
              </a:ext>
            </a:extLst>
          </p:cNvPr>
          <p:cNvSpPr>
            <a:spLocks noGrp="1" noChangeArrowheads="1"/>
          </p:cNvSpPr>
          <p:nvPr>
            <p:ph type="sldNum" sz="quarter" idx="12"/>
          </p:nvPr>
        </p:nvSpPr>
        <p:spPr>
          <a:ln/>
        </p:spPr>
        <p:txBody>
          <a:bodyPr/>
          <a:lstStyle>
            <a:lvl1pPr>
              <a:defRPr/>
            </a:lvl1pPr>
          </a:lstStyle>
          <a:p>
            <a:fld id="{7D5BA772-907D-4A2A-AC9C-359F0CA0CE04}" type="slidenum">
              <a:rPr lang="en-US" altLang="en-US"/>
              <a:pPr/>
              <a:t>‹#›</a:t>
            </a:fld>
            <a:endParaRPr lang="en-US" altLang="en-US"/>
          </a:p>
        </p:txBody>
      </p:sp>
    </p:spTree>
    <p:extLst>
      <p:ext uri="{BB962C8B-B14F-4D97-AF65-F5344CB8AC3E}">
        <p14:creationId xmlns="" xmlns:p14="http://schemas.microsoft.com/office/powerpoint/2010/main" val="34510066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 xmlns:a16="http://schemas.microsoft.com/office/drawing/2014/main" id="{9369B6AB-AF3C-4740-80CE-C2FCA49B0D04}"/>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 xmlns:a16="http://schemas.microsoft.com/office/drawing/2014/main" id="{E883ABE7-5E66-4F4E-8F51-6800D2499C6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 xmlns:a16="http://schemas.microsoft.com/office/drawing/2014/main" id="{6E7A1E18-7409-4BB1-A293-C092650D88C4}"/>
              </a:ext>
            </a:extLst>
          </p:cNvPr>
          <p:cNvSpPr>
            <a:spLocks noGrp="1" noChangeArrowheads="1"/>
          </p:cNvSpPr>
          <p:nvPr>
            <p:ph type="sldNum" sz="quarter" idx="12"/>
          </p:nvPr>
        </p:nvSpPr>
        <p:spPr>
          <a:ln/>
        </p:spPr>
        <p:txBody>
          <a:bodyPr/>
          <a:lstStyle>
            <a:lvl1pPr>
              <a:defRPr/>
            </a:lvl1pPr>
          </a:lstStyle>
          <a:p>
            <a:fld id="{811E5D31-74A5-4614-8C5B-45881890D54C}" type="slidenum">
              <a:rPr lang="en-US" altLang="en-US"/>
              <a:pPr/>
              <a:t>‹#›</a:t>
            </a:fld>
            <a:endParaRPr lang="en-US" altLang="en-US"/>
          </a:p>
        </p:txBody>
      </p:sp>
    </p:spTree>
    <p:extLst>
      <p:ext uri="{BB962C8B-B14F-4D97-AF65-F5344CB8AC3E}">
        <p14:creationId xmlns="" xmlns:p14="http://schemas.microsoft.com/office/powerpoint/2010/main" val="1530168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65876" y="255589"/>
            <a:ext cx="1974850" cy="546258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39739" y="255589"/>
            <a:ext cx="5773737" cy="546258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 xmlns:a16="http://schemas.microsoft.com/office/drawing/2014/main" id="{74E12F01-8600-42FB-B441-3339A350BD45}"/>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 xmlns:a16="http://schemas.microsoft.com/office/drawing/2014/main" id="{5B1C3FDA-2985-47D5-AA26-AC7E7556F8E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 xmlns:a16="http://schemas.microsoft.com/office/drawing/2014/main" id="{E9CDA2E2-1ABB-4C64-9901-D3F2DB0C5FF0}"/>
              </a:ext>
            </a:extLst>
          </p:cNvPr>
          <p:cNvSpPr>
            <a:spLocks noGrp="1" noChangeArrowheads="1"/>
          </p:cNvSpPr>
          <p:nvPr>
            <p:ph type="sldNum" sz="quarter" idx="12"/>
          </p:nvPr>
        </p:nvSpPr>
        <p:spPr>
          <a:ln/>
        </p:spPr>
        <p:txBody>
          <a:bodyPr/>
          <a:lstStyle>
            <a:lvl1pPr>
              <a:defRPr/>
            </a:lvl1pPr>
          </a:lstStyle>
          <a:p>
            <a:fld id="{F8080068-10F9-40C1-BF16-0E6101E61C54}" type="slidenum">
              <a:rPr lang="en-US" altLang="en-US"/>
              <a:pPr/>
              <a:t>‹#›</a:t>
            </a:fld>
            <a:endParaRPr lang="en-US" altLang="en-US"/>
          </a:p>
        </p:txBody>
      </p:sp>
    </p:spTree>
    <p:extLst>
      <p:ext uri="{BB962C8B-B14F-4D97-AF65-F5344CB8AC3E}">
        <p14:creationId xmlns="" xmlns:p14="http://schemas.microsoft.com/office/powerpoint/2010/main" val="40436073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39739" y="255589"/>
            <a:ext cx="7900987" cy="54625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a:extLst>
              <a:ext uri="{FF2B5EF4-FFF2-40B4-BE49-F238E27FC236}">
                <a16:creationId xmlns="" xmlns:a16="http://schemas.microsoft.com/office/drawing/2014/main" id="{5320AF36-9A6B-4A7D-9E40-CAE8784086CB}"/>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 xmlns:a16="http://schemas.microsoft.com/office/drawing/2014/main" id="{E80AEB78-0F49-481B-89D3-C688A97E714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 xmlns:a16="http://schemas.microsoft.com/office/drawing/2014/main" id="{E3E45DEE-76B7-447D-B7F2-E34DEDDBB20B}"/>
              </a:ext>
            </a:extLst>
          </p:cNvPr>
          <p:cNvSpPr>
            <a:spLocks noGrp="1" noChangeArrowheads="1"/>
          </p:cNvSpPr>
          <p:nvPr>
            <p:ph type="sldNum" sz="quarter" idx="12"/>
          </p:nvPr>
        </p:nvSpPr>
        <p:spPr>
          <a:ln/>
        </p:spPr>
        <p:txBody>
          <a:bodyPr/>
          <a:lstStyle>
            <a:lvl1pPr>
              <a:defRPr/>
            </a:lvl1pPr>
          </a:lstStyle>
          <a:p>
            <a:fld id="{DA90B010-3DA0-4890-95C9-174D1B1866BB}" type="slidenum">
              <a:rPr lang="en-US" altLang="en-US"/>
              <a:pPr/>
              <a:t>‹#›</a:t>
            </a:fld>
            <a:endParaRPr lang="en-US" altLang="en-US"/>
          </a:p>
        </p:txBody>
      </p:sp>
    </p:spTree>
    <p:extLst>
      <p:ext uri="{BB962C8B-B14F-4D97-AF65-F5344CB8AC3E}">
        <p14:creationId xmlns="" xmlns:p14="http://schemas.microsoft.com/office/powerpoint/2010/main" val="22371274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501321290"/>
      </p:ext>
    </p:extLst>
  </p:cSld>
  <p:clrMapOvr>
    <a:masterClrMapping/>
  </p:clrMapOvr>
  <p:transition spd="slow">
    <p:push dir="u"/>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58416" y="1988397"/>
            <a:ext cx="7462044" cy="1372023"/>
          </a:xfrm>
        </p:spPr>
        <p:txBody>
          <a:bodyPr/>
          <a:lstStyle/>
          <a:p>
            <a:r>
              <a:rPr lang="en-US"/>
              <a:t>Click to edit Master title style</a:t>
            </a:r>
            <a:endParaRPr lang="vi-VN"/>
          </a:p>
        </p:txBody>
      </p:sp>
      <p:sp>
        <p:nvSpPr>
          <p:cNvPr id="3" name="Subtitle 2"/>
          <p:cNvSpPr>
            <a:spLocks noGrp="1"/>
          </p:cNvSpPr>
          <p:nvPr>
            <p:ph type="subTitle" idx="1"/>
          </p:nvPr>
        </p:nvSpPr>
        <p:spPr>
          <a:xfrm>
            <a:off x="1316831" y="3627120"/>
            <a:ext cx="6145213" cy="1635760"/>
          </a:xfrm>
        </p:spPr>
        <p:txBody>
          <a:bodyPr/>
          <a:lstStyle>
            <a:lvl1pPr marL="0" indent="0" algn="ctr">
              <a:buNone/>
              <a:defRPr/>
            </a:lvl1pPr>
            <a:lvl2pPr marL="433700" indent="0" algn="ctr">
              <a:buNone/>
              <a:defRPr/>
            </a:lvl2pPr>
            <a:lvl3pPr marL="867400" indent="0" algn="ctr">
              <a:buNone/>
              <a:defRPr/>
            </a:lvl3pPr>
            <a:lvl4pPr marL="1301100" indent="0" algn="ctr">
              <a:buNone/>
              <a:defRPr/>
            </a:lvl4pPr>
            <a:lvl5pPr marL="1734800" indent="0" algn="ctr">
              <a:buNone/>
              <a:defRPr/>
            </a:lvl5pPr>
            <a:lvl6pPr marL="2168500" indent="0" algn="ctr">
              <a:buNone/>
              <a:defRPr/>
            </a:lvl6pPr>
            <a:lvl7pPr marL="2602200" indent="0" algn="ctr">
              <a:buNone/>
              <a:defRPr/>
            </a:lvl7pPr>
            <a:lvl8pPr marL="3035899" indent="0" algn="ctr">
              <a:buNone/>
              <a:defRPr/>
            </a:lvl8pPr>
            <a:lvl9pPr marL="3469599" indent="0" algn="ctr">
              <a:buNone/>
              <a:defRPr/>
            </a:lvl9pPr>
          </a:lstStyle>
          <a:p>
            <a:r>
              <a:rPr lang="en-US"/>
              <a:t>Click to edit Master subtitle style</a:t>
            </a:r>
            <a:endParaRPr lang="vi-VN"/>
          </a:p>
        </p:txBody>
      </p:sp>
      <p:sp>
        <p:nvSpPr>
          <p:cNvPr id="4" name="Rectangle 4">
            <a:extLst>
              <a:ext uri="{FF2B5EF4-FFF2-40B4-BE49-F238E27FC236}">
                <a16:creationId xmlns="" xmlns:a16="http://schemas.microsoft.com/office/drawing/2014/main" id="{EE0CBD89-0B5E-4675-91E6-556808A87BC6}"/>
              </a:ext>
            </a:extLst>
          </p:cNvPr>
          <p:cNvSpPr>
            <a:spLocks noGrp="1" noChangeArrowheads="1"/>
          </p:cNvSpPr>
          <p:nvPr>
            <p:ph type="dt" sz="half" idx="10"/>
          </p:nvPr>
        </p:nvSpPr>
        <p:spPr/>
        <p:txBody>
          <a:bodyPr/>
          <a:lstStyle>
            <a:lvl1pPr eaLnBrk="0" hangingPunct="0">
              <a:defRPr/>
            </a:lvl1pPr>
          </a:lstStyle>
          <a:p>
            <a:pPr>
              <a:defRPr/>
            </a:pPr>
            <a:endParaRPr lang="en-US"/>
          </a:p>
        </p:txBody>
      </p:sp>
      <p:sp>
        <p:nvSpPr>
          <p:cNvPr id="5" name="Rectangle 5">
            <a:extLst>
              <a:ext uri="{FF2B5EF4-FFF2-40B4-BE49-F238E27FC236}">
                <a16:creationId xmlns="" xmlns:a16="http://schemas.microsoft.com/office/drawing/2014/main" id="{ADDA801F-5DF9-476A-A0C3-99F5124ED778}"/>
              </a:ext>
            </a:extLst>
          </p:cNvPr>
          <p:cNvSpPr>
            <a:spLocks noGrp="1" noChangeArrowheads="1"/>
          </p:cNvSpPr>
          <p:nvPr>
            <p:ph type="ftr" sz="quarter" idx="11"/>
          </p:nvPr>
        </p:nvSpPr>
        <p:spPr/>
        <p:txBody>
          <a:bodyPr/>
          <a:lstStyle>
            <a:lvl1pPr eaLnBrk="0" hangingPunct="0">
              <a:defRPr/>
            </a:lvl1pPr>
          </a:lstStyle>
          <a:p>
            <a:pPr>
              <a:defRPr/>
            </a:pPr>
            <a:endParaRPr lang="en-US"/>
          </a:p>
        </p:txBody>
      </p:sp>
      <p:sp>
        <p:nvSpPr>
          <p:cNvPr id="6" name="Rectangle 6">
            <a:extLst>
              <a:ext uri="{FF2B5EF4-FFF2-40B4-BE49-F238E27FC236}">
                <a16:creationId xmlns="" xmlns:a16="http://schemas.microsoft.com/office/drawing/2014/main" id="{7BA070CC-3AC3-4E9E-A4FB-8781461EAF39}"/>
              </a:ext>
            </a:extLst>
          </p:cNvPr>
          <p:cNvSpPr>
            <a:spLocks noGrp="1" noChangeArrowheads="1"/>
          </p:cNvSpPr>
          <p:nvPr>
            <p:ph type="sldNum" sz="quarter" idx="12"/>
          </p:nvPr>
        </p:nvSpPr>
        <p:spPr/>
        <p:txBody>
          <a:bodyPr/>
          <a:lstStyle>
            <a:lvl1pPr eaLnBrk="0" hangingPunct="0">
              <a:defRPr/>
            </a:lvl1pPr>
          </a:lstStyle>
          <a:p>
            <a:fld id="{DAC284B6-2D78-4343-BB45-6101524B6724}" type="slidenum">
              <a:rPr lang="en-US" altLang="en-US"/>
              <a:pPr/>
              <a:t>‹#›</a:t>
            </a:fld>
            <a:endParaRPr lang="en-US" altLang="en-US"/>
          </a:p>
        </p:txBody>
      </p:sp>
    </p:spTree>
    <p:extLst>
      <p:ext uri="{BB962C8B-B14F-4D97-AF65-F5344CB8AC3E}">
        <p14:creationId xmlns="" xmlns:p14="http://schemas.microsoft.com/office/powerpoint/2010/main" val="9344748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a:extLst>
              <a:ext uri="{FF2B5EF4-FFF2-40B4-BE49-F238E27FC236}">
                <a16:creationId xmlns="" xmlns:a16="http://schemas.microsoft.com/office/drawing/2014/main" id="{B4D9D9E0-7246-4A71-BB3F-AB2498322C61}"/>
              </a:ext>
            </a:extLst>
          </p:cNvPr>
          <p:cNvSpPr>
            <a:spLocks noGrp="1" noChangeArrowheads="1"/>
          </p:cNvSpPr>
          <p:nvPr>
            <p:ph type="dt" sz="half" idx="10"/>
          </p:nvPr>
        </p:nvSpPr>
        <p:spPr/>
        <p:txBody>
          <a:bodyPr/>
          <a:lstStyle>
            <a:lvl1pPr eaLnBrk="0" hangingPunct="0">
              <a:defRPr/>
            </a:lvl1pPr>
          </a:lstStyle>
          <a:p>
            <a:pPr>
              <a:defRPr/>
            </a:pPr>
            <a:endParaRPr lang="en-US"/>
          </a:p>
        </p:txBody>
      </p:sp>
      <p:sp>
        <p:nvSpPr>
          <p:cNvPr id="5" name="Rectangle 5">
            <a:extLst>
              <a:ext uri="{FF2B5EF4-FFF2-40B4-BE49-F238E27FC236}">
                <a16:creationId xmlns="" xmlns:a16="http://schemas.microsoft.com/office/drawing/2014/main" id="{43303F3A-E862-45E2-894C-48B2674311B2}"/>
              </a:ext>
            </a:extLst>
          </p:cNvPr>
          <p:cNvSpPr>
            <a:spLocks noGrp="1" noChangeArrowheads="1"/>
          </p:cNvSpPr>
          <p:nvPr>
            <p:ph type="ftr" sz="quarter" idx="11"/>
          </p:nvPr>
        </p:nvSpPr>
        <p:spPr/>
        <p:txBody>
          <a:bodyPr/>
          <a:lstStyle>
            <a:lvl1pPr eaLnBrk="0" hangingPunct="0">
              <a:defRPr/>
            </a:lvl1pPr>
          </a:lstStyle>
          <a:p>
            <a:pPr>
              <a:defRPr/>
            </a:pPr>
            <a:endParaRPr lang="en-US"/>
          </a:p>
        </p:txBody>
      </p:sp>
      <p:sp>
        <p:nvSpPr>
          <p:cNvPr id="6" name="Rectangle 6">
            <a:extLst>
              <a:ext uri="{FF2B5EF4-FFF2-40B4-BE49-F238E27FC236}">
                <a16:creationId xmlns="" xmlns:a16="http://schemas.microsoft.com/office/drawing/2014/main" id="{B62C8DBD-9849-47E0-AE48-16EB55AF10ED}"/>
              </a:ext>
            </a:extLst>
          </p:cNvPr>
          <p:cNvSpPr>
            <a:spLocks noGrp="1" noChangeArrowheads="1"/>
          </p:cNvSpPr>
          <p:nvPr>
            <p:ph type="sldNum" sz="quarter" idx="12"/>
          </p:nvPr>
        </p:nvSpPr>
        <p:spPr/>
        <p:txBody>
          <a:bodyPr/>
          <a:lstStyle>
            <a:lvl1pPr eaLnBrk="0" hangingPunct="0">
              <a:defRPr/>
            </a:lvl1pPr>
          </a:lstStyle>
          <a:p>
            <a:fld id="{3BAD4712-B502-4E3F-8196-C8515050E79F}" type="slidenum">
              <a:rPr lang="en-US" altLang="en-US"/>
              <a:pPr/>
              <a:t>‹#›</a:t>
            </a:fld>
            <a:endParaRPr lang="en-US" altLang="en-US"/>
          </a:p>
        </p:txBody>
      </p:sp>
    </p:spTree>
    <p:extLst>
      <p:ext uri="{BB962C8B-B14F-4D97-AF65-F5344CB8AC3E}">
        <p14:creationId xmlns="" xmlns:p14="http://schemas.microsoft.com/office/powerpoint/2010/main" val="27408360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93471" y="4113107"/>
            <a:ext cx="7462044" cy="1271270"/>
          </a:xfrm>
        </p:spPr>
        <p:txBody>
          <a:bodyPr anchor="t"/>
          <a:lstStyle>
            <a:lvl1pPr algn="l">
              <a:defRPr sz="3800" b="1" cap="all"/>
            </a:lvl1pPr>
          </a:lstStyle>
          <a:p>
            <a:r>
              <a:rPr lang="en-US"/>
              <a:t>Click to edit Master title style</a:t>
            </a:r>
            <a:endParaRPr lang="vi-VN"/>
          </a:p>
        </p:txBody>
      </p:sp>
      <p:sp>
        <p:nvSpPr>
          <p:cNvPr id="3" name="Text Placeholder 2"/>
          <p:cNvSpPr>
            <a:spLocks noGrp="1"/>
          </p:cNvSpPr>
          <p:nvPr>
            <p:ph type="body" idx="1"/>
          </p:nvPr>
        </p:nvSpPr>
        <p:spPr>
          <a:xfrm>
            <a:off x="693471" y="2712932"/>
            <a:ext cx="7462044" cy="1400175"/>
          </a:xfrm>
        </p:spPr>
        <p:txBody>
          <a:bodyPr anchor="b"/>
          <a:lstStyle>
            <a:lvl1pPr marL="0" indent="0">
              <a:buNone/>
              <a:defRPr sz="1900"/>
            </a:lvl1pPr>
            <a:lvl2pPr marL="433700" indent="0">
              <a:buNone/>
              <a:defRPr sz="1700"/>
            </a:lvl2pPr>
            <a:lvl3pPr marL="867400" indent="0">
              <a:buNone/>
              <a:defRPr sz="1500"/>
            </a:lvl3pPr>
            <a:lvl4pPr marL="1301100" indent="0">
              <a:buNone/>
              <a:defRPr sz="1300"/>
            </a:lvl4pPr>
            <a:lvl5pPr marL="1734800" indent="0">
              <a:buNone/>
              <a:defRPr sz="1300"/>
            </a:lvl5pPr>
            <a:lvl6pPr marL="2168500" indent="0">
              <a:buNone/>
              <a:defRPr sz="1300"/>
            </a:lvl6pPr>
            <a:lvl7pPr marL="2602200" indent="0">
              <a:buNone/>
              <a:defRPr sz="1300"/>
            </a:lvl7pPr>
            <a:lvl8pPr marL="3035899" indent="0">
              <a:buNone/>
              <a:defRPr sz="1300"/>
            </a:lvl8pPr>
            <a:lvl9pPr marL="3469599" indent="0">
              <a:buNone/>
              <a:defRPr sz="1300"/>
            </a:lvl9pPr>
          </a:lstStyle>
          <a:p>
            <a:pPr lvl="0"/>
            <a:r>
              <a:rPr lang="en-US"/>
              <a:t>Click to edit Master text styles</a:t>
            </a:r>
          </a:p>
        </p:txBody>
      </p:sp>
      <p:sp>
        <p:nvSpPr>
          <p:cNvPr id="4" name="Rectangle 4">
            <a:extLst>
              <a:ext uri="{FF2B5EF4-FFF2-40B4-BE49-F238E27FC236}">
                <a16:creationId xmlns="" xmlns:a16="http://schemas.microsoft.com/office/drawing/2014/main" id="{9F1AD5E2-4F8F-4693-A897-6FE6799F51CE}"/>
              </a:ext>
            </a:extLst>
          </p:cNvPr>
          <p:cNvSpPr>
            <a:spLocks noGrp="1" noChangeArrowheads="1"/>
          </p:cNvSpPr>
          <p:nvPr>
            <p:ph type="dt" sz="half" idx="10"/>
          </p:nvPr>
        </p:nvSpPr>
        <p:spPr/>
        <p:txBody>
          <a:bodyPr/>
          <a:lstStyle>
            <a:lvl1pPr eaLnBrk="0" hangingPunct="0">
              <a:defRPr/>
            </a:lvl1pPr>
          </a:lstStyle>
          <a:p>
            <a:pPr>
              <a:defRPr/>
            </a:pPr>
            <a:endParaRPr lang="en-US"/>
          </a:p>
        </p:txBody>
      </p:sp>
      <p:sp>
        <p:nvSpPr>
          <p:cNvPr id="5" name="Rectangle 5">
            <a:extLst>
              <a:ext uri="{FF2B5EF4-FFF2-40B4-BE49-F238E27FC236}">
                <a16:creationId xmlns="" xmlns:a16="http://schemas.microsoft.com/office/drawing/2014/main" id="{22BCB100-CD06-4472-907D-26FADDB978BA}"/>
              </a:ext>
            </a:extLst>
          </p:cNvPr>
          <p:cNvSpPr>
            <a:spLocks noGrp="1" noChangeArrowheads="1"/>
          </p:cNvSpPr>
          <p:nvPr>
            <p:ph type="ftr" sz="quarter" idx="11"/>
          </p:nvPr>
        </p:nvSpPr>
        <p:spPr/>
        <p:txBody>
          <a:bodyPr/>
          <a:lstStyle>
            <a:lvl1pPr eaLnBrk="0" hangingPunct="0">
              <a:defRPr/>
            </a:lvl1pPr>
          </a:lstStyle>
          <a:p>
            <a:pPr>
              <a:defRPr/>
            </a:pPr>
            <a:endParaRPr lang="en-US"/>
          </a:p>
        </p:txBody>
      </p:sp>
      <p:sp>
        <p:nvSpPr>
          <p:cNvPr id="6" name="Rectangle 6">
            <a:extLst>
              <a:ext uri="{FF2B5EF4-FFF2-40B4-BE49-F238E27FC236}">
                <a16:creationId xmlns="" xmlns:a16="http://schemas.microsoft.com/office/drawing/2014/main" id="{0E68D417-2766-4EB0-9C7F-EE8FDB63DF08}"/>
              </a:ext>
            </a:extLst>
          </p:cNvPr>
          <p:cNvSpPr>
            <a:spLocks noGrp="1" noChangeArrowheads="1"/>
          </p:cNvSpPr>
          <p:nvPr>
            <p:ph type="sldNum" sz="quarter" idx="12"/>
          </p:nvPr>
        </p:nvSpPr>
        <p:spPr/>
        <p:txBody>
          <a:bodyPr/>
          <a:lstStyle>
            <a:lvl1pPr eaLnBrk="0" hangingPunct="0">
              <a:defRPr/>
            </a:lvl1pPr>
          </a:lstStyle>
          <a:p>
            <a:fld id="{0F30EFF9-BDC6-4EBA-907C-85076A05D549}" type="slidenum">
              <a:rPr lang="en-US" altLang="en-US"/>
              <a:pPr/>
              <a:t>‹#›</a:t>
            </a:fld>
            <a:endParaRPr lang="en-US" altLang="en-US"/>
          </a:p>
        </p:txBody>
      </p:sp>
    </p:spTree>
    <p:extLst>
      <p:ext uri="{BB962C8B-B14F-4D97-AF65-F5344CB8AC3E}">
        <p14:creationId xmlns="" xmlns:p14="http://schemas.microsoft.com/office/powerpoint/2010/main" val="7982795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438944" y="1493521"/>
            <a:ext cx="3877336" cy="4224232"/>
          </a:xfrm>
        </p:spPr>
        <p:txBody>
          <a:bodyPr/>
          <a:lstStyle>
            <a:lvl1pPr>
              <a:defRPr sz="2700"/>
            </a:lvl1pPr>
            <a:lvl2pPr>
              <a:defRPr sz="2300"/>
            </a:lvl2pPr>
            <a:lvl3pPr>
              <a:defRPr sz="1900"/>
            </a:lvl3pPr>
            <a:lvl4pPr>
              <a:defRPr sz="1700"/>
            </a:lvl4pPr>
            <a:lvl5pPr>
              <a:defRPr sz="1700"/>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4462595" y="1493521"/>
            <a:ext cx="3877336" cy="4224232"/>
          </a:xfrm>
        </p:spPr>
        <p:txBody>
          <a:bodyPr/>
          <a:lstStyle>
            <a:lvl1pPr>
              <a:defRPr sz="2700"/>
            </a:lvl1pPr>
            <a:lvl2pPr>
              <a:defRPr sz="2300"/>
            </a:lvl2pPr>
            <a:lvl3pPr>
              <a:defRPr sz="1900"/>
            </a:lvl3pPr>
            <a:lvl4pPr>
              <a:defRPr sz="1700"/>
            </a:lvl4pPr>
            <a:lvl5pPr>
              <a:defRPr sz="1700"/>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a:extLst>
              <a:ext uri="{FF2B5EF4-FFF2-40B4-BE49-F238E27FC236}">
                <a16:creationId xmlns="" xmlns:a16="http://schemas.microsoft.com/office/drawing/2014/main" id="{2FA55B50-FE1C-43BF-A4EA-019C4E6F19ED}"/>
              </a:ext>
            </a:extLst>
          </p:cNvPr>
          <p:cNvSpPr>
            <a:spLocks noGrp="1" noChangeArrowheads="1"/>
          </p:cNvSpPr>
          <p:nvPr>
            <p:ph type="dt" sz="half" idx="10"/>
          </p:nvPr>
        </p:nvSpPr>
        <p:spPr/>
        <p:txBody>
          <a:bodyPr/>
          <a:lstStyle>
            <a:lvl1pPr eaLnBrk="0" hangingPunct="0">
              <a:defRPr/>
            </a:lvl1pPr>
          </a:lstStyle>
          <a:p>
            <a:pPr>
              <a:defRPr/>
            </a:pPr>
            <a:endParaRPr lang="en-US"/>
          </a:p>
        </p:txBody>
      </p:sp>
      <p:sp>
        <p:nvSpPr>
          <p:cNvPr id="6" name="Footer Placeholder 5">
            <a:extLst>
              <a:ext uri="{FF2B5EF4-FFF2-40B4-BE49-F238E27FC236}">
                <a16:creationId xmlns="" xmlns:a16="http://schemas.microsoft.com/office/drawing/2014/main" id="{301AA6A0-52E6-411E-A54B-A57875406F03}"/>
              </a:ext>
            </a:extLst>
          </p:cNvPr>
          <p:cNvSpPr>
            <a:spLocks noGrp="1" noChangeArrowheads="1"/>
          </p:cNvSpPr>
          <p:nvPr>
            <p:ph type="ftr" sz="quarter" idx="11"/>
          </p:nvPr>
        </p:nvSpPr>
        <p:spPr/>
        <p:txBody>
          <a:bodyPr/>
          <a:lstStyle>
            <a:lvl1pPr eaLnBrk="0" hangingPunct="0">
              <a:defRPr/>
            </a:lvl1pPr>
          </a:lstStyle>
          <a:p>
            <a:pPr>
              <a:defRPr/>
            </a:pPr>
            <a:endParaRPr lang="en-US"/>
          </a:p>
        </p:txBody>
      </p:sp>
      <p:sp>
        <p:nvSpPr>
          <p:cNvPr id="7" name="Slide Number Placeholder 6">
            <a:extLst>
              <a:ext uri="{FF2B5EF4-FFF2-40B4-BE49-F238E27FC236}">
                <a16:creationId xmlns="" xmlns:a16="http://schemas.microsoft.com/office/drawing/2014/main" id="{BBC0E15F-2C5C-490B-B6EB-C9B1E59C9B00}"/>
              </a:ext>
            </a:extLst>
          </p:cNvPr>
          <p:cNvSpPr>
            <a:spLocks noGrp="1" noChangeArrowheads="1"/>
          </p:cNvSpPr>
          <p:nvPr>
            <p:ph type="sldNum" sz="quarter" idx="12"/>
          </p:nvPr>
        </p:nvSpPr>
        <p:spPr/>
        <p:txBody>
          <a:bodyPr/>
          <a:lstStyle>
            <a:lvl1pPr eaLnBrk="0" hangingPunct="0">
              <a:defRPr/>
            </a:lvl1pPr>
          </a:lstStyle>
          <a:p>
            <a:fld id="{9BAEB932-9347-4F0E-96E3-F3F278F388DD}" type="slidenum">
              <a:rPr lang="en-US" altLang="en-US"/>
              <a:pPr/>
              <a:t>‹#›</a:t>
            </a:fld>
            <a:endParaRPr lang="en-US" altLang="en-US"/>
          </a:p>
        </p:txBody>
      </p:sp>
    </p:spTree>
    <p:extLst>
      <p:ext uri="{BB962C8B-B14F-4D97-AF65-F5344CB8AC3E}">
        <p14:creationId xmlns="" xmlns:p14="http://schemas.microsoft.com/office/powerpoint/2010/main" val="11492150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vi-VN"/>
          </a:p>
        </p:txBody>
      </p:sp>
      <p:sp>
        <p:nvSpPr>
          <p:cNvPr id="3" name="Text Placeholder 2"/>
          <p:cNvSpPr>
            <a:spLocks noGrp="1"/>
          </p:cNvSpPr>
          <p:nvPr>
            <p:ph type="body" idx="1"/>
          </p:nvPr>
        </p:nvSpPr>
        <p:spPr>
          <a:xfrm>
            <a:off x="438944" y="1432772"/>
            <a:ext cx="3878861" cy="597111"/>
          </a:xfrm>
        </p:spPr>
        <p:txBody>
          <a:bodyPr anchor="b"/>
          <a:lstStyle>
            <a:lvl1pPr marL="0" indent="0">
              <a:buNone/>
              <a:defRPr sz="2300" b="1"/>
            </a:lvl1pPr>
            <a:lvl2pPr marL="433700" indent="0">
              <a:buNone/>
              <a:defRPr sz="1900" b="1"/>
            </a:lvl2pPr>
            <a:lvl3pPr marL="867400" indent="0">
              <a:buNone/>
              <a:defRPr sz="1700" b="1"/>
            </a:lvl3pPr>
            <a:lvl4pPr marL="1301100" indent="0">
              <a:buNone/>
              <a:defRPr sz="1500" b="1"/>
            </a:lvl4pPr>
            <a:lvl5pPr marL="1734800" indent="0">
              <a:buNone/>
              <a:defRPr sz="1500" b="1"/>
            </a:lvl5pPr>
            <a:lvl6pPr marL="2168500" indent="0">
              <a:buNone/>
              <a:defRPr sz="1500" b="1"/>
            </a:lvl6pPr>
            <a:lvl7pPr marL="2602200" indent="0">
              <a:buNone/>
              <a:defRPr sz="1500" b="1"/>
            </a:lvl7pPr>
            <a:lvl8pPr marL="3035899" indent="0">
              <a:buNone/>
              <a:defRPr sz="1500" b="1"/>
            </a:lvl8pPr>
            <a:lvl9pPr marL="3469599" indent="0">
              <a:buNone/>
              <a:defRPr sz="1500" b="1"/>
            </a:lvl9pPr>
          </a:lstStyle>
          <a:p>
            <a:pPr lvl="0"/>
            <a:r>
              <a:rPr lang="en-US"/>
              <a:t>Click to edit Master text styles</a:t>
            </a:r>
          </a:p>
        </p:txBody>
      </p:sp>
      <p:sp>
        <p:nvSpPr>
          <p:cNvPr id="4" name="Content Placeholder 3"/>
          <p:cNvSpPr>
            <a:spLocks noGrp="1"/>
          </p:cNvSpPr>
          <p:nvPr>
            <p:ph sz="half" idx="2"/>
          </p:nvPr>
        </p:nvSpPr>
        <p:spPr>
          <a:xfrm>
            <a:off x="438944" y="2029883"/>
            <a:ext cx="3878861" cy="3687869"/>
          </a:xfrm>
        </p:spPr>
        <p:txBody>
          <a:bodyPr/>
          <a:lstStyle>
            <a:lvl1pPr>
              <a:defRPr sz="2300"/>
            </a:lvl1pPr>
            <a:lvl2pPr>
              <a:defRPr sz="1900"/>
            </a:lvl2pPr>
            <a:lvl3pPr>
              <a:defRPr sz="17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4459547" y="1432772"/>
            <a:ext cx="3880385" cy="597111"/>
          </a:xfrm>
        </p:spPr>
        <p:txBody>
          <a:bodyPr anchor="b"/>
          <a:lstStyle>
            <a:lvl1pPr marL="0" indent="0">
              <a:buNone/>
              <a:defRPr sz="2300" b="1"/>
            </a:lvl1pPr>
            <a:lvl2pPr marL="433700" indent="0">
              <a:buNone/>
              <a:defRPr sz="1900" b="1"/>
            </a:lvl2pPr>
            <a:lvl3pPr marL="867400" indent="0">
              <a:buNone/>
              <a:defRPr sz="1700" b="1"/>
            </a:lvl3pPr>
            <a:lvl4pPr marL="1301100" indent="0">
              <a:buNone/>
              <a:defRPr sz="1500" b="1"/>
            </a:lvl4pPr>
            <a:lvl5pPr marL="1734800" indent="0">
              <a:buNone/>
              <a:defRPr sz="1500" b="1"/>
            </a:lvl5pPr>
            <a:lvl6pPr marL="2168500" indent="0">
              <a:buNone/>
              <a:defRPr sz="1500" b="1"/>
            </a:lvl6pPr>
            <a:lvl7pPr marL="2602200" indent="0">
              <a:buNone/>
              <a:defRPr sz="1500" b="1"/>
            </a:lvl7pPr>
            <a:lvl8pPr marL="3035899" indent="0">
              <a:buNone/>
              <a:defRPr sz="1500" b="1"/>
            </a:lvl8pPr>
            <a:lvl9pPr marL="3469599" indent="0">
              <a:buNone/>
              <a:defRPr sz="1500" b="1"/>
            </a:lvl9pPr>
          </a:lstStyle>
          <a:p>
            <a:pPr lvl="0"/>
            <a:r>
              <a:rPr lang="en-US"/>
              <a:t>Click to edit Master text styles</a:t>
            </a:r>
          </a:p>
        </p:txBody>
      </p:sp>
      <p:sp>
        <p:nvSpPr>
          <p:cNvPr id="6" name="Content Placeholder 5"/>
          <p:cNvSpPr>
            <a:spLocks noGrp="1"/>
          </p:cNvSpPr>
          <p:nvPr>
            <p:ph sz="quarter" idx="4"/>
          </p:nvPr>
        </p:nvSpPr>
        <p:spPr>
          <a:xfrm>
            <a:off x="4459547" y="2029883"/>
            <a:ext cx="3880385" cy="3687869"/>
          </a:xfrm>
        </p:spPr>
        <p:txBody>
          <a:bodyPr/>
          <a:lstStyle>
            <a:lvl1pPr>
              <a:defRPr sz="2300"/>
            </a:lvl1pPr>
            <a:lvl2pPr>
              <a:defRPr sz="1900"/>
            </a:lvl2pPr>
            <a:lvl3pPr>
              <a:defRPr sz="17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Rectangle 4">
            <a:extLst>
              <a:ext uri="{FF2B5EF4-FFF2-40B4-BE49-F238E27FC236}">
                <a16:creationId xmlns="" xmlns:a16="http://schemas.microsoft.com/office/drawing/2014/main" id="{4E3F6B43-70A6-46DA-8DEF-FD9C7769C289}"/>
              </a:ext>
            </a:extLst>
          </p:cNvPr>
          <p:cNvSpPr>
            <a:spLocks noGrp="1" noChangeArrowheads="1"/>
          </p:cNvSpPr>
          <p:nvPr>
            <p:ph type="dt" sz="half" idx="10"/>
          </p:nvPr>
        </p:nvSpPr>
        <p:spPr/>
        <p:txBody>
          <a:bodyPr/>
          <a:lstStyle>
            <a:lvl1pPr eaLnBrk="0" hangingPunct="0">
              <a:defRPr/>
            </a:lvl1pPr>
          </a:lstStyle>
          <a:p>
            <a:pPr>
              <a:defRPr/>
            </a:pPr>
            <a:endParaRPr lang="en-US"/>
          </a:p>
        </p:txBody>
      </p:sp>
      <p:sp>
        <p:nvSpPr>
          <p:cNvPr id="8" name="Rectangle 5">
            <a:extLst>
              <a:ext uri="{FF2B5EF4-FFF2-40B4-BE49-F238E27FC236}">
                <a16:creationId xmlns="" xmlns:a16="http://schemas.microsoft.com/office/drawing/2014/main" id="{A4A16B41-10B5-4C27-AC7F-0340B5D0C67F}"/>
              </a:ext>
            </a:extLst>
          </p:cNvPr>
          <p:cNvSpPr>
            <a:spLocks noGrp="1" noChangeArrowheads="1"/>
          </p:cNvSpPr>
          <p:nvPr>
            <p:ph type="ftr" sz="quarter" idx="11"/>
          </p:nvPr>
        </p:nvSpPr>
        <p:spPr/>
        <p:txBody>
          <a:bodyPr/>
          <a:lstStyle>
            <a:lvl1pPr eaLnBrk="0" hangingPunct="0">
              <a:defRPr/>
            </a:lvl1pPr>
          </a:lstStyle>
          <a:p>
            <a:pPr>
              <a:defRPr/>
            </a:pPr>
            <a:endParaRPr lang="en-US"/>
          </a:p>
        </p:txBody>
      </p:sp>
      <p:sp>
        <p:nvSpPr>
          <p:cNvPr id="9" name="Rectangle 6">
            <a:extLst>
              <a:ext uri="{FF2B5EF4-FFF2-40B4-BE49-F238E27FC236}">
                <a16:creationId xmlns="" xmlns:a16="http://schemas.microsoft.com/office/drawing/2014/main" id="{F87C7521-8782-49D4-B11E-FD045CA05BFE}"/>
              </a:ext>
            </a:extLst>
          </p:cNvPr>
          <p:cNvSpPr>
            <a:spLocks noGrp="1" noChangeArrowheads="1"/>
          </p:cNvSpPr>
          <p:nvPr>
            <p:ph type="sldNum" sz="quarter" idx="12"/>
          </p:nvPr>
        </p:nvSpPr>
        <p:spPr/>
        <p:txBody>
          <a:bodyPr/>
          <a:lstStyle>
            <a:lvl1pPr eaLnBrk="0" hangingPunct="0">
              <a:defRPr/>
            </a:lvl1pPr>
          </a:lstStyle>
          <a:p>
            <a:fld id="{D890544C-949A-4740-9930-027A71BB90F7}" type="slidenum">
              <a:rPr lang="en-US" altLang="en-US"/>
              <a:pPr/>
              <a:t>‹#›</a:t>
            </a:fld>
            <a:endParaRPr lang="en-US" altLang="en-US"/>
          </a:p>
        </p:txBody>
      </p:sp>
    </p:spTree>
    <p:extLst>
      <p:ext uri="{BB962C8B-B14F-4D97-AF65-F5344CB8AC3E}">
        <p14:creationId xmlns="" xmlns:p14="http://schemas.microsoft.com/office/powerpoint/2010/main" val="391538819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Rectangle 4">
            <a:extLst>
              <a:ext uri="{FF2B5EF4-FFF2-40B4-BE49-F238E27FC236}">
                <a16:creationId xmlns="" xmlns:a16="http://schemas.microsoft.com/office/drawing/2014/main" id="{A4A38EAB-7595-47BD-9988-E77A5BE71F87}"/>
              </a:ext>
            </a:extLst>
          </p:cNvPr>
          <p:cNvSpPr>
            <a:spLocks noGrp="1" noChangeArrowheads="1"/>
          </p:cNvSpPr>
          <p:nvPr>
            <p:ph type="dt" sz="half" idx="10"/>
          </p:nvPr>
        </p:nvSpPr>
        <p:spPr/>
        <p:txBody>
          <a:bodyPr/>
          <a:lstStyle>
            <a:lvl1pPr eaLnBrk="0" hangingPunct="0">
              <a:defRPr/>
            </a:lvl1pPr>
          </a:lstStyle>
          <a:p>
            <a:pPr>
              <a:defRPr/>
            </a:pPr>
            <a:endParaRPr lang="en-US"/>
          </a:p>
        </p:txBody>
      </p:sp>
      <p:sp>
        <p:nvSpPr>
          <p:cNvPr id="4" name="Rectangle 5">
            <a:extLst>
              <a:ext uri="{FF2B5EF4-FFF2-40B4-BE49-F238E27FC236}">
                <a16:creationId xmlns="" xmlns:a16="http://schemas.microsoft.com/office/drawing/2014/main" id="{19A7E746-2C2A-4F91-9EC7-8C17526D4798}"/>
              </a:ext>
            </a:extLst>
          </p:cNvPr>
          <p:cNvSpPr>
            <a:spLocks noGrp="1" noChangeArrowheads="1"/>
          </p:cNvSpPr>
          <p:nvPr>
            <p:ph type="ftr" sz="quarter" idx="11"/>
          </p:nvPr>
        </p:nvSpPr>
        <p:spPr/>
        <p:txBody>
          <a:bodyPr/>
          <a:lstStyle>
            <a:lvl1pPr eaLnBrk="0" hangingPunct="0">
              <a:defRPr/>
            </a:lvl1pPr>
          </a:lstStyle>
          <a:p>
            <a:pPr>
              <a:defRPr/>
            </a:pPr>
            <a:endParaRPr lang="en-US"/>
          </a:p>
        </p:txBody>
      </p:sp>
      <p:sp>
        <p:nvSpPr>
          <p:cNvPr id="5" name="Rectangle 6">
            <a:extLst>
              <a:ext uri="{FF2B5EF4-FFF2-40B4-BE49-F238E27FC236}">
                <a16:creationId xmlns="" xmlns:a16="http://schemas.microsoft.com/office/drawing/2014/main" id="{8D2EAC4B-0F85-4BEB-95D4-841B62B7A87C}"/>
              </a:ext>
            </a:extLst>
          </p:cNvPr>
          <p:cNvSpPr>
            <a:spLocks noGrp="1" noChangeArrowheads="1"/>
          </p:cNvSpPr>
          <p:nvPr>
            <p:ph type="sldNum" sz="quarter" idx="12"/>
          </p:nvPr>
        </p:nvSpPr>
        <p:spPr/>
        <p:txBody>
          <a:bodyPr/>
          <a:lstStyle>
            <a:lvl1pPr eaLnBrk="0" hangingPunct="0">
              <a:defRPr/>
            </a:lvl1pPr>
          </a:lstStyle>
          <a:p>
            <a:fld id="{54E6C107-8652-4D3F-B10B-F0036D919DEC}" type="slidenum">
              <a:rPr lang="en-US" altLang="en-US"/>
              <a:pPr/>
              <a:t>‹#›</a:t>
            </a:fld>
            <a:endParaRPr lang="en-US" altLang="en-US"/>
          </a:p>
        </p:txBody>
      </p:sp>
    </p:spTree>
    <p:extLst>
      <p:ext uri="{BB962C8B-B14F-4D97-AF65-F5344CB8AC3E}">
        <p14:creationId xmlns="" xmlns:p14="http://schemas.microsoft.com/office/powerpoint/2010/main" val="13453076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 xmlns:a16="http://schemas.microsoft.com/office/drawing/2014/main" id="{0017E98D-E14B-4DD4-900E-DD5F64F37DBC}"/>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 xmlns:a16="http://schemas.microsoft.com/office/drawing/2014/main" id="{0953D5F2-19C4-4355-A317-D70DEB7E89B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 xmlns:a16="http://schemas.microsoft.com/office/drawing/2014/main" id="{CE35500E-D0BB-4F09-9038-C4C1836264C1}"/>
              </a:ext>
            </a:extLst>
          </p:cNvPr>
          <p:cNvSpPr>
            <a:spLocks noGrp="1" noChangeArrowheads="1"/>
          </p:cNvSpPr>
          <p:nvPr>
            <p:ph type="sldNum" sz="quarter" idx="12"/>
          </p:nvPr>
        </p:nvSpPr>
        <p:spPr>
          <a:ln/>
        </p:spPr>
        <p:txBody>
          <a:bodyPr/>
          <a:lstStyle>
            <a:lvl1pPr>
              <a:defRPr/>
            </a:lvl1pPr>
          </a:lstStyle>
          <a:p>
            <a:fld id="{C2DB2688-6D35-4DCD-AAFC-455520DFC33E}" type="slidenum">
              <a:rPr lang="en-US" altLang="en-US"/>
              <a:pPr/>
              <a:t>‹#›</a:t>
            </a:fld>
            <a:endParaRPr lang="en-US" altLang="en-US"/>
          </a:p>
        </p:txBody>
      </p:sp>
    </p:spTree>
    <p:extLst>
      <p:ext uri="{BB962C8B-B14F-4D97-AF65-F5344CB8AC3E}">
        <p14:creationId xmlns="" xmlns:p14="http://schemas.microsoft.com/office/powerpoint/2010/main" val="404065643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 xmlns:a16="http://schemas.microsoft.com/office/drawing/2014/main" id="{B3BEDA63-42B3-43F8-AC87-9600CAF11A1A}"/>
              </a:ext>
            </a:extLst>
          </p:cNvPr>
          <p:cNvSpPr>
            <a:spLocks noGrp="1" noChangeArrowheads="1"/>
          </p:cNvSpPr>
          <p:nvPr>
            <p:ph type="dt" sz="half" idx="10"/>
          </p:nvPr>
        </p:nvSpPr>
        <p:spPr/>
        <p:txBody>
          <a:bodyPr/>
          <a:lstStyle>
            <a:lvl1pPr eaLnBrk="0" hangingPunct="0">
              <a:defRPr/>
            </a:lvl1pPr>
          </a:lstStyle>
          <a:p>
            <a:pPr>
              <a:defRPr/>
            </a:pPr>
            <a:endParaRPr lang="en-US"/>
          </a:p>
        </p:txBody>
      </p:sp>
      <p:sp>
        <p:nvSpPr>
          <p:cNvPr id="3" name="Rectangle 5">
            <a:extLst>
              <a:ext uri="{FF2B5EF4-FFF2-40B4-BE49-F238E27FC236}">
                <a16:creationId xmlns="" xmlns:a16="http://schemas.microsoft.com/office/drawing/2014/main" id="{22330103-B1C8-41F7-A2B8-004BEEA801C8}"/>
              </a:ext>
            </a:extLst>
          </p:cNvPr>
          <p:cNvSpPr>
            <a:spLocks noGrp="1" noChangeArrowheads="1"/>
          </p:cNvSpPr>
          <p:nvPr>
            <p:ph type="ftr" sz="quarter" idx="11"/>
          </p:nvPr>
        </p:nvSpPr>
        <p:spPr/>
        <p:txBody>
          <a:bodyPr/>
          <a:lstStyle>
            <a:lvl1pPr eaLnBrk="0" hangingPunct="0">
              <a:defRPr/>
            </a:lvl1pPr>
          </a:lstStyle>
          <a:p>
            <a:pPr>
              <a:defRPr/>
            </a:pPr>
            <a:endParaRPr lang="en-US"/>
          </a:p>
        </p:txBody>
      </p:sp>
      <p:sp>
        <p:nvSpPr>
          <p:cNvPr id="4" name="Rectangle 6">
            <a:extLst>
              <a:ext uri="{FF2B5EF4-FFF2-40B4-BE49-F238E27FC236}">
                <a16:creationId xmlns="" xmlns:a16="http://schemas.microsoft.com/office/drawing/2014/main" id="{21B7BD15-8C50-4A1C-8DAF-843228AF59A9}"/>
              </a:ext>
            </a:extLst>
          </p:cNvPr>
          <p:cNvSpPr>
            <a:spLocks noGrp="1" noChangeArrowheads="1"/>
          </p:cNvSpPr>
          <p:nvPr>
            <p:ph type="sldNum" sz="quarter" idx="12"/>
          </p:nvPr>
        </p:nvSpPr>
        <p:spPr/>
        <p:txBody>
          <a:bodyPr/>
          <a:lstStyle>
            <a:lvl1pPr eaLnBrk="0" hangingPunct="0">
              <a:defRPr/>
            </a:lvl1pPr>
          </a:lstStyle>
          <a:p>
            <a:fld id="{A8FB45DB-1195-46A4-804B-9F630C32C41A}" type="slidenum">
              <a:rPr lang="en-US" altLang="en-US"/>
              <a:pPr/>
              <a:t>‹#›</a:t>
            </a:fld>
            <a:endParaRPr lang="en-US" altLang="en-US"/>
          </a:p>
        </p:txBody>
      </p:sp>
    </p:spTree>
    <p:extLst>
      <p:ext uri="{BB962C8B-B14F-4D97-AF65-F5344CB8AC3E}">
        <p14:creationId xmlns="" xmlns:p14="http://schemas.microsoft.com/office/powerpoint/2010/main" val="28573770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38944" y="254847"/>
            <a:ext cx="2888189" cy="1084580"/>
          </a:xfrm>
        </p:spPr>
        <p:txBody>
          <a:bodyPr anchor="b"/>
          <a:lstStyle>
            <a:lvl1pPr algn="l">
              <a:defRPr sz="1900" b="1"/>
            </a:lvl1pPr>
          </a:lstStyle>
          <a:p>
            <a:r>
              <a:rPr lang="en-US"/>
              <a:t>Click to edit Master title style</a:t>
            </a:r>
            <a:endParaRPr lang="vi-VN"/>
          </a:p>
        </p:txBody>
      </p:sp>
      <p:sp>
        <p:nvSpPr>
          <p:cNvPr id="3" name="Content Placeholder 2"/>
          <p:cNvSpPr>
            <a:spLocks noGrp="1"/>
          </p:cNvSpPr>
          <p:nvPr>
            <p:ph idx="1"/>
          </p:nvPr>
        </p:nvSpPr>
        <p:spPr>
          <a:xfrm>
            <a:off x="3432296" y="254847"/>
            <a:ext cx="4907635" cy="5462905"/>
          </a:xfrm>
        </p:spPr>
        <p:txBody>
          <a:bodyPr/>
          <a:lstStyle>
            <a:lvl1pPr>
              <a:defRPr sz="3000"/>
            </a:lvl1pPr>
            <a:lvl2pPr>
              <a:defRPr sz="2700"/>
            </a:lvl2pPr>
            <a:lvl3pPr>
              <a:defRPr sz="2300"/>
            </a:lvl3pPr>
            <a:lvl4pPr>
              <a:defRPr sz="1900"/>
            </a:lvl4pPr>
            <a:lvl5pPr>
              <a:defRPr sz="1900"/>
            </a:lvl5pPr>
            <a:lvl6pPr>
              <a:defRPr sz="1900"/>
            </a:lvl6pPr>
            <a:lvl7pPr>
              <a:defRPr sz="1900"/>
            </a:lvl7pPr>
            <a:lvl8pPr>
              <a:defRPr sz="1900"/>
            </a:lvl8pPr>
            <a:lvl9pPr>
              <a:defRPr sz="1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438944" y="1339427"/>
            <a:ext cx="2888189" cy="4378325"/>
          </a:xfrm>
        </p:spPr>
        <p:txBody>
          <a:bodyPr/>
          <a:lstStyle>
            <a:lvl1pPr marL="0" indent="0">
              <a:buNone/>
              <a:defRPr sz="1300"/>
            </a:lvl1pPr>
            <a:lvl2pPr marL="433700" indent="0">
              <a:buNone/>
              <a:defRPr sz="1100"/>
            </a:lvl2pPr>
            <a:lvl3pPr marL="867400" indent="0">
              <a:buNone/>
              <a:defRPr sz="900"/>
            </a:lvl3pPr>
            <a:lvl4pPr marL="1301100" indent="0">
              <a:buNone/>
              <a:defRPr sz="900"/>
            </a:lvl4pPr>
            <a:lvl5pPr marL="1734800" indent="0">
              <a:buNone/>
              <a:defRPr sz="900"/>
            </a:lvl5pPr>
            <a:lvl6pPr marL="2168500" indent="0">
              <a:buNone/>
              <a:defRPr sz="900"/>
            </a:lvl6pPr>
            <a:lvl7pPr marL="2602200" indent="0">
              <a:buNone/>
              <a:defRPr sz="900"/>
            </a:lvl7pPr>
            <a:lvl8pPr marL="3035899" indent="0">
              <a:buNone/>
              <a:defRPr sz="900"/>
            </a:lvl8pPr>
            <a:lvl9pPr marL="3469599" indent="0">
              <a:buNone/>
              <a:defRPr sz="900"/>
            </a:lvl9pPr>
          </a:lstStyle>
          <a:p>
            <a:pPr lvl="0"/>
            <a:r>
              <a:rPr lang="en-US"/>
              <a:t>Click to edit Master text styles</a:t>
            </a:r>
          </a:p>
        </p:txBody>
      </p:sp>
      <p:sp>
        <p:nvSpPr>
          <p:cNvPr id="5" name="Date Placeholder 4">
            <a:extLst>
              <a:ext uri="{FF2B5EF4-FFF2-40B4-BE49-F238E27FC236}">
                <a16:creationId xmlns="" xmlns:a16="http://schemas.microsoft.com/office/drawing/2014/main" id="{C84F5857-2314-4E06-8C86-3BF96BFA86FB}"/>
              </a:ext>
            </a:extLst>
          </p:cNvPr>
          <p:cNvSpPr>
            <a:spLocks noGrp="1" noChangeArrowheads="1"/>
          </p:cNvSpPr>
          <p:nvPr>
            <p:ph type="dt" sz="half" idx="10"/>
          </p:nvPr>
        </p:nvSpPr>
        <p:spPr/>
        <p:txBody>
          <a:bodyPr/>
          <a:lstStyle>
            <a:lvl1pPr eaLnBrk="0" hangingPunct="0">
              <a:defRPr/>
            </a:lvl1pPr>
          </a:lstStyle>
          <a:p>
            <a:pPr>
              <a:defRPr/>
            </a:pPr>
            <a:endParaRPr lang="en-US"/>
          </a:p>
        </p:txBody>
      </p:sp>
      <p:sp>
        <p:nvSpPr>
          <p:cNvPr id="6" name="Footer Placeholder 5">
            <a:extLst>
              <a:ext uri="{FF2B5EF4-FFF2-40B4-BE49-F238E27FC236}">
                <a16:creationId xmlns="" xmlns:a16="http://schemas.microsoft.com/office/drawing/2014/main" id="{871C9E28-9ECF-475A-BBC7-E8733C34B36F}"/>
              </a:ext>
            </a:extLst>
          </p:cNvPr>
          <p:cNvSpPr>
            <a:spLocks noGrp="1" noChangeArrowheads="1"/>
          </p:cNvSpPr>
          <p:nvPr>
            <p:ph type="ftr" sz="quarter" idx="11"/>
          </p:nvPr>
        </p:nvSpPr>
        <p:spPr/>
        <p:txBody>
          <a:bodyPr/>
          <a:lstStyle>
            <a:lvl1pPr eaLnBrk="0" hangingPunct="0">
              <a:defRPr/>
            </a:lvl1pPr>
          </a:lstStyle>
          <a:p>
            <a:pPr>
              <a:defRPr/>
            </a:pPr>
            <a:endParaRPr lang="en-US"/>
          </a:p>
        </p:txBody>
      </p:sp>
      <p:sp>
        <p:nvSpPr>
          <p:cNvPr id="7" name="Slide Number Placeholder 6">
            <a:extLst>
              <a:ext uri="{FF2B5EF4-FFF2-40B4-BE49-F238E27FC236}">
                <a16:creationId xmlns="" xmlns:a16="http://schemas.microsoft.com/office/drawing/2014/main" id="{346CEE2A-807D-445B-B6D4-62F93A5B83C6}"/>
              </a:ext>
            </a:extLst>
          </p:cNvPr>
          <p:cNvSpPr>
            <a:spLocks noGrp="1" noChangeArrowheads="1"/>
          </p:cNvSpPr>
          <p:nvPr>
            <p:ph type="sldNum" sz="quarter" idx="12"/>
          </p:nvPr>
        </p:nvSpPr>
        <p:spPr/>
        <p:txBody>
          <a:bodyPr/>
          <a:lstStyle>
            <a:lvl1pPr eaLnBrk="0" hangingPunct="0">
              <a:defRPr/>
            </a:lvl1pPr>
          </a:lstStyle>
          <a:p>
            <a:fld id="{6B534CE1-4024-4DC5-B4BF-406626AB86E4}" type="slidenum">
              <a:rPr lang="en-US" altLang="en-US"/>
              <a:pPr/>
              <a:t>‹#›</a:t>
            </a:fld>
            <a:endParaRPr lang="en-US" altLang="en-US"/>
          </a:p>
        </p:txBody>
      </p:sp>
    </p:spTree>
    <p:extLst>
      <p:ext uri="{BB962C8B-B14F-4D97-AF65-F5344CB8AC3E}">
        <p14:creationId xmlns="" xmlns:p14="http://schemas.microsoft.com/office/powerpoint/2010/main" val="248343679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20721" y="4480560"/>
            <a:ext cx="5267325" cy="528955"/>
          </a:xfrm>
        </p:spPr>
        <p:txBody>
          <a:bodyPr anchor="b"/>
          <a:lstStyle>
            <a:lvl1pPr algn="l">
              <a:defRPr sz="1900" b="1"/>
            </a:lvl1pPr>
          </a:lstStyle>
          <a:p>
            <a:r>
              <a:rPr lang="en-US"/>
              <a:t>Click to edit Master title style</a:t>
            </a:r>
            <a:endParaRPr lang="vi-VN"/>
          </a:p>
        </p:txBody>
      </p:sp>
      <p:sp>
        <p:nvSpPr>
          <p:cNvPr id="3" name="Picture Placeholder 2"/>
          <p:cNvSpPr>
            <a:spLocks noGrp="1"/>
          </p:cNvSpPr>
          <p:nvPr>
            <p:ph type="pic" idx="1"/>
          </p:nvPr>
        </p:nvSpPr>
        <p:spPr>
          <a:xfrm>
            <a:off x="1720721" y="571923"/>
            <a:ext cx="5267325" cy="3840480"/>
          </a:xfrm>
        </p:spPr>
        <p:txBody>
          <a:bodyPr/>
          <a:lstStyle>
            <a:lvl1pPr marL="0" indent="0">
              <a:buNone/>
              <a:defRPr sz="3000"/>
            </a:lvl1pPr>
            <a:lvl2pPr marL="433700" indent="0">
              <a:buNone/>
              <a:defRPr sz="2700"/>
            </a:lvl2pPr>
            <a:lvl3pPr marL="867400" indent="0">
              <a:buNone/>
              <a:defRPr sz="2300"/>
            </a:lvl3pPr>
            <a:lvl4pPr marL="1301100" indent="0">
              <a:buNone/>
              <a:defRPr sz="1900"/>
            </a:lvl4pPr>
            <a:lvl5pPr marL="1734800" indent="0">
              <a:buNone/>
              <a:defRPr sz="1900"/>
            </a:lvl5pPr>
            <a:lvl6pPr marL="2168500" indent="0">
              <a:buNone/>
              <a:defRPr sz="1900"/>
            </a:lvl6pPr>
            <a:lvl7pPr marL="2602200" indent="0">
              <a:buNone/>
              <a:defRPr sz="1900"/>
            </a:lvl7pPr>
            <a:lvl8pPr marL="3035899" indent="0">
              <a:buNone/>
              <a:defRPr sz="1900"/>
            </a:lvl8pPr>
            <a:lvl9pPr marL="3469599" indent="0">
              <a:buNone/>
              <a:defRPr sz="1900"/>
            </a:lvl9pPr>
          </a:lstStyle>
          <a:p>
            <a:pPr lvl="0"/>
            <a:endParaRPr lang="vi-VN" noProof="0"/>
          </a:p>
        </p:txBody>
      </p:sp>
      <p:sp>
        <p:nvSpPr>
          <p:cNvPr id="4" name="Text Placeholder 3"/>
          <p:cNvSpPr>
            <a:spLocks noGrp="1"/>
          </p:cNvSpPr>
          <p:nvPr>
            <p:ph type="body" sz="half" idx="2"/>
          </p:nvPr>
        </p:nvSpPr>
        <p:spPr>
          <a:xfrm>
            <a:off x="1720721" y="5009515"/>
            <a:ext cx="5267325" cy="751205"/>
          </a:xfrm>
        </p:spPr>
        <p:txBody>
          <a:bodyPr/>
          <a:lstStyle>
            <a:lvl1pPr marL="0" indent="0">
              <a:buNone/>
              <a:defRPr sz="1300"/>
            </a:lvl1pPr>
            <a:lvl2pPr marL="433700" indent="0">
              <a:buNone/>
              <a:defRPr sz="1100"/>
            </a:lvl2pPr>
            <a:lvl3pPr marL="867400" indent="0">
              <a:buNone/>
              <a:defRPr sz="900"/>
            </a:lvl3pPr>
            <a:lvl4pPr marL="1301100" indent="0">
              <a:buNone/>
              <a:defRPr sz="900"/>
            </a:lvl4pPr>
            <a:lvl5pPr marL="1734800" indent="0">
              <a:buNone/>
              <a:defRPr sz="900"/>
            </a:lvl5pPr>
            <a:lvl6pPr marL="2168500" indent="0">
              <a:buNone/>
              <a:defRPr sz="900"/>
            </a:lvl6pPr>
            <a:lvl7pPr marL="2602200" indent="0">
              <a:buNone/>
              <a:defRPr sz="900"/>
            </a:lvl7pPr>
            <a:lvl8pPr marL="3035899" indent="0">
              <a:buNone/>
              <a:defRPr sz="900"/>
            </a:lvl8pPr>
            <a:lvl9pPr marL="3469599" indent="0">
              <a:buNone/>
              <a:defRPr sz="900"/>
            </a:lvl9pPr>
          </a:lstStyle>
          <a:p>
            <a:pPr lvl="0"/>
            <a:r>
              <a:rPr lang="en-US"/>
              <a:t>Click to edit Master text styles</a:t>
            </a:r>
          </a:p>
        </p:txBody>
      </p:sp>
      <p:sp>
        <p:nvSpPr>
          <p:cNvPr id="5" name="Date Placeholder 4">
            <a:extLst>
              <a:ext uri="{FF2B5EF4-FFF2-40B4-BE49-F238E27FC236}">
                <a16:creationId xmlns="" xmlns:a16="http://schemas.microsoft.com/office/drawing/2014/main" id="{7253552C-6A10-47BA-8F27-646AF6561560}"/>
              </a:ext>
            </a:extLst>
          </p:cNvPr>
          <p:cNvSpPr>
            <a:spLocks noGrp="1" noChangeArrowheads="1"/>
          </p:cNvSpPr>
          <p:nvPr>
            <p:ph type="dt" sz="half" idx="10"/>
          </p:nvPr>
        </p:nvSpPr>
        <p:spPr/>
        <p:txBody>
          <a:bodyPr/>
          <a:lstStyle>
            <a:lvl1pPr eaLnBrk="0" hangingPunct="0">
              <a:defRPr/>
            </a:lvl1pPr>
          </a:lstStyle>
          <a:p>
            <a:pPr>
              <a:defRPr/>
            </a:pPr>
            <a:endParaRPr lang="en-US"/>
          </a:p>
        </p:txBody>
      </p:sp>
      <p:sp>
        <p:nvSpPr>
          <p:cNvPr id="6" name="Footer Placeholder 5">
            <a:extLst>
              <a:ext uri="{FF2B5EF4-FFF2-40B4-BE49-F238E27FC236}">
                <a16:creationId xmlns="" xmlns:a16="http://schemas.microsoft.com/office/drawing/2014/main" id="{47BD2DF5-8DA2-42E7-BC55-81EDACCF5B19}"/>
              </a:ext>
            </a:extLst>
          </p:cNvPr>
          <p:cNvSpPr>
            <a:spLocks noGrp="1" noChangeArrowheads="1"/>
          </p:cNvSpPr>
          <p:nvPr>
            <p:ph type="ftr" sz="quarter" idx="11"/>
          </p:nvPr>
        </p:nvSpPr>
        <p:spPr/>
        <p:txBody>
          <a:bodyPr/>
          <a:lstStyle>
            <a:lvl1pPr eaLnBrk="0" hangingPunct="0">
              <a:defRPr/>
            </a:lvl1pPr>
          </a:lstStyle>
          <a:p>
            <a:pPr>
              <a:defRPr/>
            </a:pPr>
            <a:endParaRPr lang="en-US"/>
          </a:p>
        </p:txBody>
      </p:sp>
      <p:sp>
        <p:nvSpPr>
          <p:cNvPr id="7" name="Slide Number Placeholder 6">
            <a:extLst>
              <a:ext uri="{FF2B5EF4-FFF2-40B4-BE49-F238E27FC236}">
                <a16:creationId xmlns="" xmlns:a16="http://schemas.microsoft.com/office/drawing/2014/main" id="{63439A6C-E98C-4947-8620-7F5845FE4009}"/>
              </a:ext>
            </a:extLst>
          </p:cNvPr>
          <p:cNvSpPr>
            <a:spLocks noGrp="1" noChangeArrowheads="1"/>
          </p:cNvSpPr>
          <p:nvPr>
            <p:ph type="sldNum" sz="quarter" idx="12"/>
          </p:nvPr>
        </p:nvSpPr>
        <p:spPr/>
        <p:txBody>
          <a:bodyPr/>
          <a:lstStyle>
            <a:lvl1pPr eaLnBrk="0" hangingPunct="0">
              <a:defRPr/>
            </a:lvl1pPr>
          </a:lstStyle>
          <a:p>
            <a:fld id="{5742D08B-9B51-4185-9560-0853C514E06D}" type="slidenum">
              <a:rPr lang="en-US" altLang="en-US"/>
              <a:pPr/>
              <a:t>‹#›</a:t>
            </a:fld>
            <a:endParaRPr lang="en-US" altLang="en-US"/>
          </a:p>
        </p:txBody>
      </p:sp>
    </p:spTree>
    <p:extLst>
      <p:ext uri="{BB962C8B-B14F-4D97-AF65-F5344CB8AC3E}">
        <p14:creationId xmlns="" xmlns:p14="http://schemas.microsoft.com/office/powerpoint/2010/main" val="247576228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a:extLst>
              <a:ext uri="{FF2B5EF4-FFF2-40B4-BE49-F238E27FC236}">
                <a16:creationId xmlns="" xmlns:a16="http://schemas.microsoft.com/office/drawing/2014/main" id="{DEB15E7F-372A-4035-9A0E-C9CF8409FA48}"/>
              </a:ext>
            </a:extLst>
          </p:cNvPr>
          <p:cNvSpPr>
            <a:spLocks noGrp="1" noChangeArrowheads="1"/>
          </p:cNvSpPr>
          <p:nvPr>
            <p:ph type="dt" sz="half" idx="10"/>
          </p:nvPr>
        </p:nvSpPr>
        <p:spPr/>
        <p:txBody>
          <a:bodyPr/>
          <a:lstStyle>
            <a:lvl1pPr eaLnBrk="0" hangingPunct="0">
              <a:defRPr/>
            </a:lvl1pPr>
          </a:lstStyle>
          <a:p>
            <a:pPr>
              <a:defRPr/>
            </a:pPr>
            <a:endParaRPr lang="en-US"/>
          </a:p>
        </p:txBody>
      </p:sp>
      <p:sp>
        <p:nvSpPr>
          <p:cNvPr id="5" name="Rectangle 5">
            <a:extLst>
              <a:ext uri="{FF2B5EF4-FFF2-40B4-BE49-F238E27FC236}">
                <a16:creationId xmlns="" xmlns:a16="http://schemas.microsoft.com/office/drawing/2014/main" id="{A23E1FCE-DBC5-4CFB-A732-6E1E302F31D8}"/>
              </a:ext>
            </a:extLst>
          </p:cNvPr>
          <p:cNvSpPr>
            <a:spLocks noGrp="1" noChangeArrowheads="1"/>
          </p:cNvSpPr>
          <p:nvPr>
            <p:ph type="ftr" sz="quarter" idx="11"/>
          </p:nvPr>
        </p:nvSpPr>
        <p:spPr/>
        <p:txBody>
          <a:bodyPr/>
          <a:lstStyle>
            <a:lvl1pPr eaLnBrk="0" hangingPunct="0">
              <a:defRPr/>
            </a:lvl1pPr>
          </a:lstStyle>
          <a:p>
            <a:pPr>
              <a:defRPr/>
            </a:pPr>
            <a:endParaRPr lang="en-US"/>
          </a:p>
        </p:txBody>
      </p:sp>
      <p:sp>
        <p:nvSpPr>
          <p:cNvPr id="6" name="Rectangle 6">
            <a:extLst>
              <a:ext uri="{FF2B5EF4-FFF2-40B4-BE49-F238E27FC236}">
                <a16:creationId xmlns="" xmlns:a16="http://schemas.microsoft.com/office/drawing/2014/main" id="{63369AAA-F834-47F8-8A37-91658FEDC275}"/>
              </a:ext>
            </a:extLst>
          </p:cNvPr>
          <p:cNvSpPr>
            <a:spLocks noGrp="1" noChangeArrowheads="1"/>
          </p:cNvSpPr>
          <p:nvPr>
            <p:ph type="sldNum" sz="quarter" idx="12"/>
          </p:nvPr>
        </p:nvSpPr>
        <p:spPr/>
        <p:txBody>
          <a:bodyPr/>
          <a:lstStyle>
            <a:lvl1pPr eaLnBrk="0" hangingPunct="0">
              <a:defRPr/>
            </a:lvl1pPr>
          </a:lstStyle>
          <a:p>
            <a:fld id="{2BAEB60A-D69A-4DFD-851A-23147CA46063}" type="slidenum">
              <a:rPr lang="en-US" altLang="en-US"/>
              <a:pPr/>
              <a:t>‹#›</a:t>
            </a:fld>
            <a:endParaRPr lang="en-US" altLang="en-US"/>
          </a:p>
        </p:txBody>
      </p:sp>
    </p:spTree>
    <p:extLst>
      <p:ext uri="{BB962C8B-B14F-4D97-AF65-F5344CB8AC3E}">
        <p14:creationId xmlns="" xmlns:p14="http://schemas.microsoft.com/office/powerpoint/2010/main" val="140133561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64684" y="256329"/>
            <a:ext cx="1975247" cy="5461423"/>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438944" y="256329"/>
            <a:ext cx="5779426" cy="546142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a:extLst>
              <a:ext uri="{FF2B5EF4-FFF2-40B4-BE49-F238E27FC236}">
                <a16:creationId xmlns="" xmlns:a16="http://schemas.microsoft.com/office/drawing/2014/main" id="{B317FC18-79DA-47A7-AD17-49387D82A945}"/>
              </a:ext>
            </a:extLst>
          </p:cNvPr>
          <p:cNvSpPr>
            <a:spLocks noGrp="1" noChangeArrowheads="1"/>
          </p:cNvSpPr>
          <p:nvPr>
            <p:ph type="dt" sz="half" idx="10"/>
          </p:nvPr>
        </p:nvSpPr>
        <p:spPr/>
        <p:txBody>
          <a:bodyPr/>
          <a:lstStyle>
            <a:lvl1pPr eaLnBrk="0" hangingPunct="0">
              <a:defRPr/>
            </a:lvl1pPr>
          </a:lstStyle>
          <a:p>
            <a:pPr>
              <a:defRPr/>
            </a:pPr>
            <a:endParaRPr lang="en-US"/>
          </a:p>
        </p:txBody>
      </p:sp>
      <p:sp>
        <p:nvSpPr>
          <p:cNvPr id="5" name="Rectangle 5">
            <a:extLst>
              <a:ext uri="{FF2B5EF4-FFF2-40B4-BE49-F238E27FC236}">
                <a16:creationId xmlns="" xmlns:a16="http://schemas.microsoft.com/office/drawing/2014/main" id="{452AB45E-8062-48E6-9D81-E177FC08011E}"/>
              </a:ext>
            </a:extLst>
          </p:cNvPr>
          <p:cNvSpPr>
            <a:spLocks noGrp="1" noChangeArrowheads="1"/>
          </p:cNvSpPr>
          <p:nvPr>
            <p:ph type="ftr" sz="quarter" idx="11"/>
          </p:nvPr>
        </p:nvSpPr>
        <p:spPr/>
        <p:txBody>
          <a:bodyPr/>
          <a:lstStyle>
            <a:lvl1pPr eaLnBrk="0" hangingPunct="0">
              <a:defRPr/>
            </a:lvl1pPr>
          </a:lstStyle>
          <a:p>
            <a:pPr>
              <a:defRPr/>
            </a:pPr>
            <a:endParaRPr lang="en-US"/>
          </a:p>
        </p:txBody>
      </p:sp>
      <p:sp>
        <p:nvSpPr>
          <p:cNvPr id="6" name="Rectangle 6">
            <a:extLst>
              <a:ext uri="{FF2B5EF4-FFF2-40B4-BE49-F238E27FC236}">
                <a16:creationId xmlns="" xmlns:a16="http://schemas.microsoft.com/office/drawing/2014/main" id="{0313B9B8-6269-4D28-A00D-8EE07FFFF08F}"/>
              </a:ext>
            </a:extLst>
          </p:cNvPr>
          <p:cNvSpPr>
            <a:spLocks noGrp="1" noChangeArrowheads="1"/>
          </p:cNvSpPr>
          <p:nvPr>
            <p:ph type="sldNum" sz="quarter" idx="12"/>
          </p:nvPr>
        </p:nvSpPr>
        <p:spPr/>
        <p:txBody>
          <a:bodyPr/>
          <a:lstStyle>
            <a:lvl1pPr eaLnBrk="0" hangingPunct="0">
              <a:defRPr/>
            </a:lvl1pPr>
          </a:lstStyle>
          <a:p>
            <a:fld id="{36657149-7539-4ADF-87B6-F532FBE657C8}" type="slidenum">
              <a:rPr lang="en-US" altLang="en-US"/>
              <a:pPr/>
              <a:t>‹#›</a:t>
            </a:fld>
            <a:endParaRPr lang="en-US" altLang="en-US"/>
          </a:p>
        </p:txBody>
      </p:sp>
    </p:spTree>
    <p:extLst>
      <p:ext uri="{BB962C8B-B14F-4D97-AF65-F5344CB8AC3E}">
        <p14:creationId xmlns="" xmlns:p14="http://schemas.microsoft.com/office/powerpoint/2010/main" val="52025833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38944" y="256329"/>
            <a:ext cx="7900988" cy="1066800"/>
          </a:xfrm>
        </p:spPr>
        <p:txBody>
          <a:bodyPr/>
          <a:lstStyle/>
          <a:p>
            <a:r>
              <a:rPr lang="en-US"/>
              <a:t>Click to edit Master title style</a:t>
            </a:r>
            <a:endParaRPr lang="vi-VN"/>
          </a:p>
        </p:txBody>
      </p:sp>
      <p:sp>
        <p:nvSpPr>
          <p:cNvPr id="3" name="Table Placeholder 2"/>
          <p:cNvSpPr>
            <a:spLocks noGrp="1"/>
          </p:cNvSpPr>
          <p:nvPr>
            <p:ph type="tbl" idx="1"/>
          </p:nvPr>
        </p:nvSpPr>
        <p:spPr>
          <a:xfrm>
            <a:off x="438944" y="1493521"/>
            <a:ext cx="7900988" cy="4224232"/>
          </a:xfrm>
        </p:spPr>
        <p:txBody>
          <a:bodyPr/>
          <a:lstStyle/>
          <a:p>
            <a:pPr lvl="0"/>
            <a:endParaRPr lang="vi-VN" noProof="0"/>
          </a:p>
        </p:txBody>
      </p:sp>
      <p:sp>
        <p:nvSpPr>
          <p:cNvPr id="4" name="Rectangle 4">
            <a:extLst>
              <a:ext uri="{FF2B5EF4-FFF2-40B4-BE49-F238E27FC236}">
                <a16:creationId xmlns="" xmlns:a16="http://schemas.microsoft.com/office/drawing/2014/main" id="{F7CDBF83-22FE-4A80-99EB-12E9B94FCAA4}"/>
              </a:ext>
            </a:extLst>
          </p:cNvPr>
          <p:cNvSpPr>
            <a:spLocks noGrp="1" noChangeArrowheads="1"/>
          </p:cNvSpPr>
          <p:nvPr>
            <p:ph type="dt" sz="half" idx="10"/>
          </p:nvPr>
        </p:nvSpPr>
        <p:spPr/>
        <p:txBody>
          <a:bodyPr/>
          <a:lstStyle>
            <a:lvl1pPr eaLnBrk="0" hangingPunct="0">
              <a:defRPr/>
            </a:lvl1pPr>
          </a:lstStyle>
          <a:p>
            <a:pPr>
              <a:defRPr/>
            </a:pPr>
            <a:endParaRPr lang="en-US"/>
          </a:p>
        </p:txBody>
      </p:sp>
      <p:sp>
        <p:nvSpPr>
          <p:cNvPr id="5" name="Rectangle 5">
            <a:extLst>
              <a:ext uri="{FF2B5EF4-FFF2-40B4-BE49-F238E27FC236}">
                <a16:creationId xmlns="" xmlns:a16="http://schemas.microsoft.com/office/drawing/2014/main" id="{A15C4909-E708-4B79-BE5E-A6C775220ED5}"/>
              </a:ext>
            </a:extLst>
          </p:cNvPr>
          <p:cNvSpPr>
            <a:spLocks noGrp="1" noChangeArrowheads="1"/>
          </p:cNvSpPr>
          <p:nvPr>
            <p:ph type="ftr" sz="quarter" idx="11"/>
          </p:nvPr>
        </p:nvSpPr>
        <p:spPr/>
        <p:txBody>
          <a:bodyPr/>
          <a:lstStyle>
            <a:lvl1pPr eaLnBrk="0" hangingPunct="0">
              <a:defRPr/>
            </a:lvl1pPr>
          </a:lstStyle>
          <a:p>
            <a:pPr>
              <a:defRPr/>
            </a:pPr>
            <a:endParaRPr lang="en-US"/>
          </a:p>
        </p:txBody>
      </p:sp>
      <p:sp>
        <p:nvSpPr>
          <p:cNvPr id="6" name="Rectangle 6">
            <a:extLst>
              <a:ext uri="{FF2B5EF4-FFF2-40B4-BE49-F238E27FC236}">
                <a16:creationId xmlns="" xmlns:a16="http://schemas.microsoft.com/office/drawing/2014/main" id="{ED037210-4F9D-46DB-838B-D70EC2898DA3}"/>
              </a:ext>
            </a:extLst>
          </p:cNvPr>
          <p:cNvSpPr>
            <a:spLocks noGrp="1" noChangeArrowheads="1"/>
          </p:cNvSpPr>
          <p:nvPr>
            <p:ph type="sldNum" sz="quarter" idx="12"/>
          </p:nvPr>
        </p:nvSpPr>
        <p:spPr/>
        <p:txBody>
          <a:bodyPr/>
          <a:lstStyle>
            <a:lvl1pPr eaLnBrk="0" hangingPunct="0">
              <a:defRPr/>
            </a:lvl1pPr>
          </a:lstStyle>
          <a:p>
            <a:fld id="{7D25C2E3-677A-430B-9003-70FA0D1B0694}" type="slidenum">
              <a:rPr lang="en-US" altLang="en-US"/>
              <a:pPr/>
              <a:t>‹#›</a:t>
            </a:fld>
            <a:endParaRPr lang="en-US" altLang="en-US"/>
          </a:p>
        </p:txBody>
      </p:sp>
    </p:spTree>
    <p:extLst>
      <p:ext uri="{BB962C8B-B14F-4D97-AF65-F5344CB8AC3E}">
        <p14:creationId xmlns="" xmlns:p14="http://schemas.microsoft.com/office/powerpoint/2010/main" val="39656850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93739" y="4113214"/>
            <a:ext cx="7461250" cy="1271587"/>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693739" y="2713039"/>
            <a:ext cx="7461250" cy="1400175"/>
          </a:xfrm>
        </p:spPr>
        <p:txBody>
          <a:bodyPr anchor="b"/>
          <a:lstStyle>
            <a:lvl1pPr marL="0" indent="0">
              <a:buNone/>
              <a:defRPr sz="2000"/>
            </a:lvl1pPr>
            <a:lvl2pPr marL="457164" indent="0">
              <a:buNone/>
              <a:defRPr sz="1800"/>
            </a:lvl2pPr>
            <a:lvl3pPr marL="914326" indent="0">
              <a:buNone/>
              <a:defRPr sz="1600"/>
            </a:lvl3pPr>
            <a:lvl4pPr marL="1371490" indent="0">
              <a:buNone/>
              <a:defRPr sz="1400"/>
            </a:lvl4pPr>
            <a:lvl5pPr marL="1828652" indent="0">
              <a:buNone/>
              <a:defRPr sz="1400"/>
            </a:lvl5pPr>
            <a:lvl6pPr marL="2285816" indent="0">
              <a:buNone/>
              <a:defRPr sz="1400"/>
            </a:lvl6pPr>
            <a:lvl7pPr marL="2742978" indent="0">
              <a:buNone/>
              <a:defRPr sz="1400"/>
            </a:lvl7pPr>
            <a:lvl8pPr marL="3200142" indent="0">
              <a:buNone/>
              <a:defRPr sz="1400"/>
            </a:lvl8pPr>
            <a:lvl9pPr marL="3657305" indent="0">
              <a:buNone/>
              <a:defRPr sz="1400"/>
            </a:lvl9pPr>
          </a:lstStyle>
          <a:p>
            <a:pPr lvl="0"/>
            <a:r>
              <a:rPr lang="en-US"/>
              <a:t>Click to edit Master text styles</a:t>
            </a:r>
          </a:p>
        </p:txBody>
      </p:sp>
      <p:sp>
        <p:nvSpPr>
          <p:cNvPr id="4" name="Rectangle 4">
            <a:extLst>
              <a:ext uri="{FF2B5EF4-FFF2-40B4-BE49-F238E27FC236}">
                <a16:creationId xmlns="" xmlns:a16="http://schemas.microsoft.com/office/drawing/2014/main" id="{D91D8FF3-1651-493A-AEAE-78BFDCBD5FCA}"/>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 xmlns:a16="http://schemas.microsoft.com/office/drawing/2014/main" id="{4D4C2A68-B33C-4275-B6E7-AEEB27F10BF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 xmlns:a16="http://schemas.microsoft.com/office/drawing/2014/main" id="{D18FB0A5-0061-4DA3-922C-309F577A6DE0}"/>
              </a:ext>
            </a:extLst>
          </p:cNvPr>
          <p:cNvSpPr>
            <a:spLocks noGrp="1" noChangeArrowheads="1"/>
          </p:cNvSpPr>
          <p:nvPr>
            <p:ph type="sldNum" sz="quarter" idx="12"/>
          </p:nvPr>
        </p:nvSpPr>
        <p:spPr>
          <a:ln/>
        </p:spPr>
        <p:txBody>
          <a:bodyPr/>
          <a:lstStyle>
            <a:lvl1pPr>
              <a:defRPr/>
            </a:lvl1pPr>
          </a:lstStyle>
          <a:p>
            <a:fld id="{437B78A3-8A83-4AC4-8E58-E843AE8F7CD3}" type="slidenum">
              <a:rPr lang="en-US" altLang="en-US"/>
              <a:pPr/>
              <a:t>‹#›</a:t>
            </a:fld>
            <a:endParaRPr lang="en-US" altLang="en-US"/>
          </a:p>
        </p:txBody>
      </p:sp>
    </p:spTree>
    <p:extLst>
      <p:ext uri="{BB962C8B-B14F-4D97-AF65-F5344CB8AC3E}">
        <p14:creationId xmlns="" xmlns:p14="http://schemas.microsoft.com/office/powerpoint/2010/main" val="33258456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39738" y="1493839"/>
            <a:ext cx="3873500" cy="42243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465639" y="1493839"/>
            <a:ext cx="3875087" cy="42243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 xmlns:a16="http://schemas.microsoft.com/office/drawing/2014/main" id="{48D38277-AEFA-43FA-B264-2797D63046E8}"/>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 xmlns:a16="http://schemas.microsoft.com/office/drawing/2014/main" id="{ABBDABD7-B60F-4796-9389-CBEAD01298F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 xmlns:a16="http://schemas.microsoft.com/office/drawing/2014/main" id="{77355698-B8DC-484E-9783-B728AA275EC1}"/>
              </a:ext>
            </a:extLst>
          </p:cNvPr>
          <p:cNvSpPr>
            <a:spLocks noGrp="1" noChangeArrowheads="1"/>
          </p:cNvSpPr>
          <p:nvPr>
            <p:ph type="sldNum" sz="quarter" idx="12"/>
          </p:nvPr>
        </p:nvSpPr>
        <p:spPr>
          <a:ln/>
        </p:spPr>
        <p:txBody>
          <a:bodyPr/>
          <a:lstStyle>
            <a:lvl1pPr>
              <a:defRPr/>
            </a:lvl1pPr>
          </a:lstStyle>
          <a:p>
            <a:fld id="{E91A1994-B09D-4EF5-9A0B-30373841EA8A}" type="slidenum">
              <a:rPr lang="en-US" altLang="en-US"/>
              <a:pPr/>
              <a:t>‹#›</a:t>
            </a:fld>
            <a:endParaRPr lang="en-US" altLang="en-US"/>
          </a:p>
        </p:txBody>
      </p:sp>
    </p:spTree>
    <p:extLst>
      <p:ext uri="{BB962C8B-B14F-4D97-AF65-F5344CB8AC3E}">
        <p14:creationId xmlns="" xmlns:p14="http://schemas.microsoft.com/office/powerpoint/2010/main" val="39698018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39738" y="1433513"/>
            <a:ext cx="3878262" cy="596900"/>
          </a:xfrm>
        </p:spPr>
        <p:txBody>
          <a:bodyPr anchor="b"/>
          <a:lstStyle>
            <a:lvl1pPr marL="0" indent="0">
              <a:buNone/>
              <a:defRPr sz="2400" b="1"/>
            </a:lvl1pPr>
            <a:lvl2pPr marL="457164" indent="0">
              <a:buNone/>
              <a:defRPr sz="2000" b="1"/>
            </a:lvl2pPr>
            <a:lvl3pPr marL="914326" indent="0">
              <a:buNone/>
              <a:defRPr sz="1800" b="1"/>
            </a:lvl3pPr>
            <a:lvl4pPr marL="1371490" indent="0">
              <a:buNone/>
              <a:defRPr sz="1600" b="1"/>
            </a:lvl4pPr>
            <a:lvl5pPr marL="1828652" indent="0">
              <a:buNone/>
              <a:defRPr sz="1600" b="1"/>
            </a:lvl5pPr>
            <a:lvl6pPr marL="2285816" indent="0">
              <a:buNone/>
              <a:defRPr sz="1600" b="1"/>
            </a:lvl6pPr>
            <a:lvl7pPr marL="2742978" indent="0">
              <a:buNone/>
              <a:defRPr sz="1600" b="1"/>
            </a:lvl7pPr>
            <a:lvl8pPr marL="3200142" indent="0">
              <a:buNone/>
              <a:defRPr sz="1600" b="1"/>
            </a:lvl8pPr>
            <a:lvl9pPr marL="3657305" indent="0">
              <a:buNone/>
              <a:defRPr sz="1600" b="1"/>
            </a:lvl9pPr>
          </a:lstStyle>
          <a:p>
            <a:pPr lvl="0"/>
            <a:r>
              <a:rPr lang="en-US"/>
              <a:t>Click to edit Master text styles</a:t>
            </a:r>
          </a:p>
        </p:txBody>
      </p:sp>
      <p:sp>
        <p:nvSpPr>
          <p:cNvPr id="4" name="Content Placeholder 3"/>
          <p:cNvSpPr>
            <a:spLocks noGrp="1"/>
          </p:cNvSpPr>
          <p:nvPr>
            <p:ph sz="half" idx="2"/>
          </p:nvPr>
        </p:nvSpPr>
        <p:spPr>
          <a:xfrm>
            <a:off x="439738" y="2030413"/>
            <a:ext cx="3878262"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459289" y="1433513"/>
            <a:ext cx="3881437" cy="596900"/>
          </a:xfrm>
        </p:spPr>
        <p:txBody>
          <a:bodyPr anchor="b"/>
          <a:lstStyle>
            <a:lvl1pPr marL="0" indent="0">
              <a:buNone/>
              <a:defRPr sz="2400" b="1"/>
            </a:lvl1pPr>
            <a:lvl2pPr marL="457164" indent="0">
              <a:buNone/>
              <a:defRPr sz="2000" b="1"/>
            </a:lvl2pPr>
            <a:lvl3pPr marL="914326" indent="0">
              <a:buNone/>
              <a:defRPr sz="1800" b="1"/>
            </a:lvl3pPr>
            <a:lvl4pPr marL="1371490" indent="0">
              <a:buNone/>
              <a:defRPr sz="1600" b="1"/>
            </a:lvl4pPr>
            <a:lvl5pPr marL="1828652" indent="0">
              <a:buNone/>
              <a:defRPr sz="1600" b="1"/>
            </a:lvl5pPr>
            <a:lvl6pPr marL="2285816" indent="0">
              <a:buNone/>
              <a:defRPr sz="1600" b="1"/>
            </a:lvl6pPr>
            <a:lvl7pPr marL="2742978" indent="0">
              <a:buNone/>
              <a:defRPr sz="1600" b="1"/>
            </a:lvl7pPr>
            <a:lvl8pPr marL="3200142" indent="0">
              <a:buNone/>
              <a:defRPr sz="1600" b="1"/>
            </a:lvl8pPr>
            <a:lvl9pPr marL="3657305"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459289" y="2030413"/>
            <a:ext cx="3881437"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 xmlns:a16="http://schemas.microsoft.com/office/drawing/2014/main" id="{A0417446-1D14-44D5-BEDA-8C38213BCE6A}"/>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 xmlns:a16="http://schemas.microsoft.com/office/drawing/2014/main" id="{F7F3E0BB-7765-445E-89C4-9DF3756F7A9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 xmlns:a16="http://schemas.microsoft.com/office/drawing/2014/main" id="{E7F3890A-EA26-45DE-A88C-7BDAD29B976A}"/>
              </a:ext>
            </a:extLst>
          </p:cNvPr>
          <p:cNvSpPr>
            <a:spLocks noGrp="1" noChangeArrowheads="1"/>
          </p:cNvSpPr>
          <p:nvPr>
            <p:ph type="sldNum" sz="quarter" idx="12"/>
          </p:nvPr>
        </p:nvSpPr>
        <p:spPr>
          <a:ln/>
        </p:spPr>
        <p:txBody>
          <a:bodyPr/>
          <a:lstStyle>
            <a:lvl1pPr>
              <a:defRPr/>
            </a:lvl1pPr>
          </a:lstStyle>
          <a:p>
            <a:fld id="{1E7779C8-A1DE-4748-8DF7-F3ED9A94B041}" type="slidenum">
              <a:rPr lang="en-US" altLang="en-US"/>
              <a:pPr/>
              <a:t>‹#›</a:t>
            </a:fld>
            <a:endParaRPr lang="en-US" altLang="en-US"/>
          </a:p>
        </p:txBody>
      </p:sp>
    </p:spTree>
    <p:extLst>
      <p:ext uri="{BB962C8B-B14F-4D97-AF65-F5344CB8AC3E}">
        <p14:creationId xmlns="" xmlns:p14="http://schemas.microsoft.com/office/powerpoint/2010/main" val="17447047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 xmlns:a16="http://schemas.microsoft.com/office/drawing/2014/main" id="{91F7014B-1739-43E3-A267-62356DC69349}"/>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 xmlns:a16="http://schemas.microsoft.com/office/drawing/2014/main" id="{D26445DC-429E-4D4E-B2D0-F44F40202FA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 xmlns:a16="http://schemas.microsoft.com/office/drawing/2014/main" id="{876E3310-5ED6-4C72-88E4-D41487E0A909}"/>
              </a:ext>
            </a:extLst>
          </p:cNvPr>
          <p:cNvSpPr>
            <a:spLocks noGrp="1" noChangeArrowheads="1"/>
          </p:cNvSpPr>
          <p:nvPr>
            <p:ph type="sldNum" sz="quarter" idx="12"/>
          </p:nvPr>
        </p:nvSpPr>
        <p:spPr>
          <a:ln/>
        </p:spPr>
        <p:txBody>
          <a:bodyPr/>
          <a:lstStyle>
            <a:lvl1pPr>
              <a:defRPr/>
            </a:lvl1pPr>
          </a:lstStyle>
          <a:p>
            <a:fld id="{04B8E8C3-4693-4DE3-83BE-90E8682FE406}" type="slidenum">
              <a:rPr lang="en-US" altLang="en-US"/>
              <a:pPr/>
              <a:t>‹#›</a:t>
            </a:fld>
            <a:endParaRPr lang="en-US" altLang="en-US"/>
          </a:p>
        </p:txBody>
      </p:sp>
    </p:spTree>
    <p:extLst>
      <p:ext uri="{BB962C8B-B14F-4D97-AF65-F5344CB8AC3E}">
        <p14:creationId xmlns="" xmlns:p14="http://schemas.microsoft.com/office/powerpoint/2010/main" val="41569538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 xmlns:a16="http://schemas.microsoft.com/office/drawing/2014/main" id="{D57A86C5-024E-4066-AF97-7399B3FE61BB}"/>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 xmlns:a16="http://schemas.microsoft.com/office/drawing/2014/main" id="{9362C506-622C-4BA8-836F-547FC1A5227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 xmlns:a16="http://schemas.microsoft.com/office/drawing/2014/main" id="{017AD1A1-59FB-45CA-ABA4-67751E116433}"/>
              </a:ext>
            </a:extLst>
          </p:cNvPr>
          <p:cNvSpPr>
            <a:spLocks noGrp="1" noChangeArrowheads="1"/>
          </p:cNvSpPr>
          <p:nvPr>
            <p:ph type="sldNum" sz="quarter" idx="12"/>
          </p:nvPr>
        </p:nvSpPr>
        <p:spPr>
          <a:ln/>
        </p:spPr>
        <p:txBody>
          <a:bodyPr/>
          <a:lstStyle>
            <a:lvl1pPr>
              <a:defRPr/>
            </a:lvl1pPr>
          </a:lstStyle>
          <a:p>
            <a:fld id="{5BB558A4-FABC-4659-900F-DE9BAAE6FD9E}" type="slidenum">
              <a:rPr lang="en-US" altLang="en-US"/>
              <a:pPr/>
              <a:t>‹#›</a:t>
            </a:fld>
            <a:endParaRPr lang="en-US" altLang="en-US"/>
          </a:p>
        </p:txBody>
      </p:sp>
    </p:spTree>
    <p:extLst>
      <p:ext uri="{BB962C8B-B14F-4D97-AF65-F5344CB8AC3E}">
        <p14:creationId xmlns="" xmlns:p14="http://schemas.microsoft.com/office/powerpoint/2010/main" val="24634379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39738" y="255588"/>
            <a:ext cx="2887662" cy="1084262"/>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432176" y="255589"/>
            <a:ext cx="4908550" cy="54625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39738" y="1339851"/>
            <a:ext cx="2887662" cy="4378325"/>
          </a:xfrm>
        </p:spPr>
        <p:txBody>
          <a:bodyPr/>
          <a:lstStyle>
            <a:lvl1pPr marL="0" indent="0">
              <a:buNone/>
              <a:defRPr sz="1400"/>
            </a:lvl1pPr>
            <a:lvl2pPr marL="457164" indent="0">
              <a:buNone/>
              <a:defRPr sz="1200"/>
            </a:lvl2pPr>
            <a:lvl3pPr marL="914326" indent="0">
              <a:buNone/>
              <a:defRPr sz="1000"/>
            </a:lvl3pPr>
            <a:lvl4pPr marL="1371490" indent="0">
              <a:buNone/>
              <a:defRPr sz="900"/>
            </a:lvl4pPr>
            <a:lvl5pPr marL="1828652" indent="0">
              <a:buNone/>
              <a:defRPr sz="900"/>
            </a:lvl5pPr>
            <a:lvl6pPr marL="2285816" indent="0">
              <a:buNone/>
              <a:defRPr sz="900"/>
            </a:lvl6pPr>
            <a:lvl7pPr marL="2742978" indent="0">
              <a:buNone/>
              <a:defRPr sz="900"/>
            </a:lvl7pPr>
            <a:lvl8pPr marL="3200142" indent="0">
              <a:buNone/>
              <a:defRPr sz="900"/>
            </a:lvl8pPr>
            <a:lvl9pPr marL="3657305" indent="0">
              <a:buNone/>
              <a:defRPr sz="900"/>
            </a:lvl9pPr>
          </a:lstStyle>
          <a:p>
            <a:pPr lvl="0"/>
            <a:r>
              <a:rPr lang="en-US"/>
              <a:t>Click to edit Master text styles</a:t>
            </a:r>
          </a:p>
        </p:txBody>
      </p:sp>
      <p:sp>
        <p:nvSpPr>
          <p:cNvPr id="5" name="Rectangle 4">
            <a:extLst>
              <a:ext uri="{FF2B5EF4-FFF2-40B4-BE49-F238E27FC236}">
                <a16:creationId xmlns="" xmlns:a16="http://schemas.microsoft.com/office/drawing/2014/main" id="{039AC41C-B666-481D-9CF4-21A215962D93}"/>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 xmlns:a16="http://schemas.microsoft.com/office/drawing/2014/main" id="{A8DDD08C-2CA5-4C7D-9799-88327127045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 xmlns:a16="http://schemas.microsoft.com/office/drawing/2014/main" id="{1A21929B-E786-413B-B504-62452BA6C674}"/>
              </a:ext>
            </a:extLst>
          </p:cNvPr>
          <p:cNvSpPr>
            <a:spLocks noGrp="1" noChangeArrowheads="1"/>
          </p:cNvSpPr>
          <p:nvPr>
            <p:ph type="sldNum" sz="quarter" idx="12"/>
          </p:nvPr>
        </p:nvSpPr>
        <p:spPr>
          <a:ln/>
        </p:spPr>
        <p:txBody>
          <a:bodyPr/>
          <a:lstStyle>
            <a:lvl1pPr>
              <a:defRPr/>
            </a:lvl1pPr>
          </a:lstStyle>
          <a:p>
            <a:fld id="{A55D63B4-4878-4C63-99BB-0642EAEB8736}" type="slidenum">
              <a:rPr lang="en-US" altLang="en-US"/>
              <a:pPr/>
              <a:t>‹#›</a:t>
            </a:fld>
            <a:endParaRPr lang="en-US" altLang="en-US"/>
          </a:p>
        </p:txBody>
      </p:sp>
    </p:spTree>
    <p:extLst>
      <p:ext uri="{BB962C8B-B14F-4D97-AF65-F5344CB8AC3E}">
        <p14:creationId xmlns="" xmlns:p14="http://schemas.microsoft.com/office/powerpoint/2010/main" val="3843707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20851" y="4479925"/>
            <a:ext cx="5267325" cy="530225"/>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20851" y="571500"/>
            <a:ext cx="5267325" cy="3840163"/>
          </a:xfrm>
        </p:spPr>
        <p:txBody>
          <a:bodyPr/>
          <a:lstStyle>
            <a:lvl1pPr marL="0" indent="0">
              <a:buNone/>
              <a:defRPr sz="3200"/>
            </a:lvl1pPr>
            <a:lvl2pPr marL="457164" indent="0">
              <a:buNone/>
              <a:defRPr sz="2800"/>
            </a:lvl2pPr>
            <a:lvl3pPr marL="914326" indent="0">
              <a:buNone/>
              <a:defRPr sz="2400"/>
            </a:lvl3pPr>
            <a:lvl4pPr marL="1371490" indent="0">
              <a:buNone/>
              <a:defRPr sz="2000"/>
            </a:lvl4pPr>
            <a:lvl5pPr marL="1828652" indent="0">
              <a:buNone/>
              <a:defRPr sz="2000"/>
            </a:lvl5pPr>
            <a:lvl6pPr marL="2285816" indent="0">
              <a:buNone/>
              <a:defRPr sz="2000"/>
            </a:lvl6pPr>
            <a:lvl7pPr marL="2742978" indent="0">
              <a:buNone/>
              <a:defRPr sz="2000"/>
            </a:lvl7pPr>
            <a:lvl8pPr marL="3200142" indent="0">
              <a:buNone/>
              <a:defRPr sz="2000"/>
            </a:lvl8pPr>
            <a:lvl9pPr marL="3657305" indent="0">
              <a:buNone/>
              <a:defRPr sz="2000"/>
            </a:lvl9pPr>
          </a:lstStyle>
          <a:p>
            <a:pPr lvl="0"/>
            <a:endParaRPr lang="en-US" noProof="0"/>
          </a:p>
        </p:txBody>
      </p:sp>
      <p:sp>
        <p:nvSpPr>
          <p:cNvPr id="4" name="Text Placeholder 3"/>
          <p:cNvSpPr>
            <a:spLocks noGrp="1"/>
          </p:cNvSpPr>
          <p:nvPr>
            <p:ph type="body" sz="half" idx="2"/>
          </p:nvPr>
        </p:nvSpPr>
        <p:spPr>
          <a:xfrm>
            <a:off x="1720851" y="5010151"/>
            <a:ext cx="5267325" cy="750888"/>
          </a:xfrm>
        </p:spPr>
        <p:txBody>
          <a:bodyPr/>
          <a:lstStyle>
            <a:lvl1pPr marL="0" indent="0">
              <a:buNone/>
              <a:defRPr sz="1400"/>
            </a:lvl1pPr>
            <a:lvl2pPr marL="457164" indent="0">
              <a:buNone/>
              <a:defRPr sz="1200"/>
            </a:lvl2pPr>
            <a:lvl3pPr marL="914326" indent="0">
              <a:buNone/>
              <a:defRPr sz="1000"/>
            </a:lvl3pPr>
            <a:lvl4pPr marL="1371490" indent="0">
              <a:buNone/>
              <a:defRPr sz="900"/>
            </a:lvl4pPr>
            <a:lvl5pPr marL="1828652" indent="0">
              <a:buNone/>
              <a:defRPr sz="900"/>
            </a:lvl5pPr>
            <a:lvl6pPr marL="2285816" indent="0">
              <a:buNone/>
              <a:defRPr sz="900"/>
            </a:lvl6pPr>
            <a:lvl7pPr marL="2742978" indent="0">
              <a:buNone/>
              <a:defRPr sz="900"/>
            </a:lvl7pPr>
            <a:lvl8pPr marL="3200142" indent="0">
              <a:buNone/>
              <a:defRPr sz="900"/>
            </a:lvl8pPr>
            <a:lvl9pPr marL="3657305" indent="0">
              <a:buNone/>
              <a:defRPr sz="900"/>
            </a:lvl9pPr>
          </a:lstStyle>
          <a:p>
            <a:pPr lvl="0"/>
            <a:r>
              <a:rPr lang="en-US"/>
              <a:t>Click to edit Master text styles</a:t>
            </a:r>
          </a:p>
        </p:txBody>
      </p:sp>
      <p:sp>
        <p:nvSpPr>
          <p:cNvPr id="5" name="Rectangle 4">
            <a:extLst>
              <a:ext uri="{FF2B5EF4-FFF2-40B4-BE49-F238E27FC236}">
                <a16:creationId xmlns="" xmlns:a16="http://schemas.microsoft.com/office/drawing/2014/main" id="{147AC5D5-0BF6-4290-A45D-D495CD3DD1EC}"/>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 xmlns:a16="http://schemas.microsoft.com/office/drawing/2014/main" id="{F431E3A5-BB32-403D-99FE-D5DBB3B2DF2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 xmlns:a16="http://schemas.microsoft.com/office/drawing/2014/main" id="{9A030DC6-3F0E-4B42-BE18-5E394EB2ABFC}"/>
              </a:ext>
            </a:extLst>
          </p:cNvPr>
          <p:cNvSpPr>
            <a:spLocks noGrp="1" noChangeArrowheads="1"/>
          </p:cNvSpPr>
          <p:nvPr>
            <p:ph type="sldNum" sz="quarter" idx="12"/>
          </p:nvPr>
        </p:nvSpPr>
        <p:spPr>
          <a:ln/>
        </p:spPr>
        <p:txBody>
          <a:bodyPr/>
          <a:lstStyle>
            <a:lvl1pPr>
              <a:defRPr/>
            </a:lvl1pPr>
          </a:lstStyle>
          <a:p>
            <a:fld id="{937A9DD7-2D28-4A1C-AB42-2DFBAD18629A}" type="slidenum">
              <a:rPr lang="en-US" altLang="en-US"/>
              <a:pPr/>
              <a:t>‹#›</a:t>
            </a:fld>
            <a:endParaRPr lang="en-US" altLang="en-US"/>
          </a:p>
        </p:txBody>
      </p:sp>
    </p:spTree>
    <p:extLst>
      <p:ext uri="{BB962C8B-B14F-4D97-AF65-F5344CB8AC3E}">
        <p14:creationId xmlns="" xmlns:p14="http://schemas.microsoft.com/office/powerpoint/2010/main" val="9698117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theme" Target="../theme/theme2.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 xmlns:a16="http://schemas.microsoft.com/office/drawing/2014/main" id="{3D8E882A-FC71-4453-9DCF-158A72E5E178}"/>
              </a:ext>
            </a:extLst>
          </p:cNvPr>
          <p:cNvSpPr>
            <a:spLocks noGrp="1" noChangeArrowheads="1"/>
          </p:cNvSpPr>
          <p:nvPr>
            <p:ph type="title"/>
          </p:nvPr>
        </p:nvSpPr>
        <p:spPr bwMode="auto">
          <a:xfrm>
            <a:off x="439738" y="255588"/>
            <a:ext cx="7900987" cy="1066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86705" tIns="43353" rIns="86705" bIns="43353"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 xmlns:a16="http://schemas.microsoft.com/office/drawing/2014/main" id="{C42B7F91-4F32-4B89-BA1E-5871B37079EC}"/>
              </a:ext>
            </a:extLst>
          </p:cNvPr>
          <p:cNvSpPr>
            <a:spLocks noGrp="1" noChangeArrowheads="1"/>
          </p:cNvSpPr>
          <p:nvPr>
            <p:ph type="body" idx="1"/>
          </p:nvPr>
        </p:nvSpPr>
        <p:spPr bwMode="auto">
          <a:xfrm>
            <a:off x="439738" y="1493838"/>
            <a:ext cx="7900987" cy="42243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86705" tIns="43353" rIns="86705" bIns="43353"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56324" name="Rectangle 4">
            <a:extLst>
              <a:ext uri="{FF2B5EF4-FFF2-40B4-BE49-F238E27FC236}">
                <a16:creationId xmlns="" xmlns:a16="http://schemas.microsoft.com/office/drawing/2014/main" id="{9D618DA8-F1AF-49B0-90A8-E399CA9EEAB7}"/>
              </a:ext>
            </a:extLst>
          </p:cNvPr>
          <p:cNvSpPr>
            <a:spLocks noGrp="1" noChangeArrowheads="1"/>
          </p:cNvSpPr>
          <p:nvPr>
            <p:ph type="dt" sz="half" idx="2"/>
          </p:nvPr>
        </p:nvSpPr>
        <p:spPr bwMode="auto">
          <a:xfrm>
            <a:off x="439738" y="5829300"/>
            <a:ext cx="2047875" cy="4445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86705" tIns="43353" rIns="86705" bIns="43353" numCol="1" anchor="t" anchorCtr="0" compatLnSpc="1">
            <a:prstTxWarp prst="textNoShape">
              <a:avLst/>
            </a:prstTxWarp>
          </a:bodyPr>
          <a:lstStyle>
            <a:lvl1pPr defTabSz="866705" eaLnBrk="1" hangingPunct="1">
              <a:defRPr sz="1300">
                <a:latin typeface="Arial" charset="0"/>
              </a:defRPr>
            </a:lvl1pPr>
          </a:lstStyle>
          <a:p>
            <a:pPr>
              <a:defRPr/>
            </a:pPr>
            <a:endParaRPr lang="en-US"/>
          </a:p>
        </p:txBody>
      </p:sp>
      <p:sp>
        <p:nvSpPr>
          <p:cNvPr id="56325" name="Rectangle 5">
            <a:extLst>
              <a:ext uri="{FF2B5EF4-FFF2-40B4-BE49-F238E27FC236}">
                <a16:creationId xmlns="" xmlns:a16="http://schemas.microsoft.com/office/drawing/2014/main" id="{7BDAFC3A-565B-4F64-8AA6-DF5ECC869565}"/>
              </a:ext>
            </a:extLst>
          </p:cNvPr>
          <p:cNvSpPr>
            <a:spLocks noGrp="1" noChangeArrowheads="1"/>
          </p:cNvSpPr>
          <p:nvPr>
            <p:ph type="ftr" sz="quarter" idx="3"/>
          </p:nvPr>
        </p:nvSpPr>
        <p:spPr bwMode="auto">
          <a:xfrm>
            <a:off x="2998788" y="5829300"/>
            <a:ext cx="2781300" cy="4445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86705" tIns="43353" rIns="86705" bIns="43353" numCol="1" anchor="t" anchorCtr="0" compatLnSpc="1">
            <a:prstTxWarp prst="textNoShape">
              <a:avLst/>
            </a:prstTxWarp>
          </a:bodyPr>
          <a:lstStyle>
            <a:lvl1pPr algn="ctr" defTabSz="866705" eaLnBrk="1" hangingPunct="1">
              <a:defRPr sz="1300">
                <a:latin typeface="Arial" charset="0"/>
              </a:defRPr>
            </a:lvl1pPr>
          </a:lstStyle>
          <a:p>
            <a:pPr>
              <a:defRPr/>
            </a:pPr>
            <a:endParaRPr lang="en-US"/>
          </a:p>
        </p:txBody>
      </p:sp>
      <p:sp>
        <p:nvSpPr>
          <p:cNvPr id="56326" name="Rectangle 6">
            <a:extLst>
              <a:ext uri="{FF2B5EF4-FFF2-40B4-BE49-F238E27FC236}">
                <a16:creationId xmlns="" xmlns:a16="http://schemas.microsoft.com/office/drawing/2014/main" id="{21577CA1-C78B-4B6F-8DF1-F67DBF088CC4}"/>
              </a:ext>
            </a:extLst>
          </p:cNvPr>
          <p:cNvSpPr>
            <a:spLocks noGrp="1" noChangeArrowheads="1"/>
          </p:cNvSpPr>
          <p:nvPr>
            <p:ph type="sldNum" sz="quarter" idx="4"/>
          </p:nvPr>
        </p:nvSpPr>
        <p:spPr bwMode="auto">
          <a:xfrm>
            <a:off x="6291263" y="5829300"/>
            <a:ext cx="2049462" cy="4445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86705" tIns="43353" rIns="86705" bIns="43353" numCol="1" anchor="t" anchorCtr="0" compatLnSpc="1">
            <a:prstTxWarp prst="textNoShape">
              <a:avLst/>
            </a:prstTxWarp>
          </a:bodyPr>
          <a:lstStyle>
            <a:lvl1pPr algn="r" defTabSz="865188" eaLnBrk="1" hangingPunct="1">
              <a:defRPr sz="1300"/>
            </a:lvl1pPr>
          </a:lstStyle>
          <a:p>
            <a:fld id="{0EA0CF32-4C2A-4887-B8A4-ADAC6296CCEA}"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 id="2147483709" r:id="rId12"/>
    <p:sldLayoutId id="2147483722" r:id="rId13"/>
  </p:sldLayoutIdLst>
  <p:txStyles>
    <p:titleStyle>
      <a:lvl1pPr algn="ctr" defTabSz="865188" rtl="0" eaLnBrk="0" fontAlgn="base" hangingPunct="0">
        <a:spcBef>
          <a:spcPct val="0"/>
        </a:spcBef>
        <a:spcAft>
          <a:spcPct val="0"/>
        </a:spcAft>
        <a:defRPr sz="4200">
          <a:solidFill>
            <a:schemeClr val="tx2"/>
          </a:solidFill>
          <a:latin typeface="+mj-lt"/>
          <a:ea typeface="+mj-ea"/>
          <a:cs typeface="+mj-cs"/>
        </a:defRPr>
      </a:lvl1pPr>
      <a:lvl2pPr algn="ctr" defTabSz="865188" rtl="0" eaLnBrk="0" fontAlgn="base" hangingPunct="0">
        <a:spcBef>
          <a:spcPct val="0"/>
        </a:spcBef>
        <a:spcAft>
          <a:spcPct val="0"/>
        </a:spcAft>
        <a:defRPr sz="4200">
          <a:solidFill>
            <a:schemeClr val="tx2"/>
          </a:solidFill>
          <a:latin typeface="Arial" charset="0"/>
        </a:defRPr>
      </a:lvl2pPr>
      <a:lvl3pPr algn="ctr" defTabSz="865188" rtl="0" eaLnBrk="0" fontAlgn="base" hangingPunct="0">
        <a:spcBef>
          <a:spcPct val="0"/>
        </a:spcBef>
        <a:spcAft>
          <a:spcPct val="0"/>
        </a:spcAft>
        <a:defRPr sz="4200">
          <a:solidFill>
            <a:schemeClr val="tx2"/>
          </a:solidFill>
          <a:latin typeface="Arial" charset="0"/>
        </a:defRPr>
      </a:lvl3pPr>
      <a:lvl4pPr algn="ctr" defTabSz="865188" rtl="0" eaLnBrk="0" fontAlgn="base" hangingPunct="0">
        <a:spcBef>
          <a:spcPct val="0"/>
        </a:spcBef>
        <a:spcAft>
          <a:spcPct val="0"/>
        </a:spcAft>
        <a:defRPr sz="4200">
          <a:solidFill>
            <a:schemeClr val="tx2"/>
          </a:solidFill>
          <a:latin typeface="Arial" charset="0"/>
        </a:defRPr>
      </a:lvl4pPr>
      <a:lvl5pPr algn="ctr" defTabSz="865188" rtl="0" eaLnBrk="0" fontAlgn="base" hangingPunct="0">
        <a:spcBef>
          <a:spcPct val="0"/>
        </a:spcBef>
        <a:spcAft>
          <a:spcPct val="0"/>
        </a:spcAft>
        <a:defRPr sz="4200">
          <a:solidFill>
            <a:schemeClr val="tx2"/>
          </a:solidFill>
          <a:latin typeface="Arial" charset="0"/>
        </a:defRPr>
      </a:lvl5pPr>
      <a:lvl6pPr marL="457164" algn="ctr" defTabSz="866705" rtl="0" eaLnBrk="0" fontAlgn="base" hangingPunct="0">
        <a:spcBef>
          <a:spcPct val="0"/>
        </a:spcBef>
        <a:spcAft>
          <a:spcPct val="0"/>
        </a:spcAft>
        <a:defRPr sz="4200">
          <a:solidFill>
            <a:schemeClr val="tx2"/>
          </a:solidFill>
          <a:latin typeface="Arial" charset="0"/>
        </a:defRPr>
      </a:lvl6pPr>
      <a:lvl7pPr marL="914326" algn="ctr" defTabSz="866705" rtl="0" eaLnBrk="0" fontAlgn="base" hangingPunct="0">
        <a:spcBef>
          <a:spcPct val="0"/>
        </a:spcBef>
        <a:spcAft>
          <a:spcPct val="0"/>
        </a:spcAft>
        <a:defRPr sz="4200">
          <a:solidFill>
            <a:schemeClr val="tx2"/>
          </a:solidFill>
          <a:latin typeface="Arial" charset="0"/>
        </a:defRPr>
      </a:lvl7pPr>
      <a:lvl8pPr marL="1371490" algn="ctr" defTabSz="866705" rtl="0" eaLnBrk="0" fontAlgn="base" hangingPunct="0">
        <a:spcBef>
          <a:spcPct val="0"/>
        </a:spcBef>
        <a:spcAft>
          <a:spcPct val="0"/>
        </a:spcAft>
        <a:defRPr sz="4200">
          <a:solidFill>
            <a:schemeClr val="tx2"/>
          </a:solidFill>
          <a:latin typeface="Arial" charset="0"/>
        </a:defRPr>
      </a:lvl8pPr>
      <a:lvl9pPr marL="1828652" algn="ctr" defTabSz="866705" rtl="0" eaLnBrk="0" fontAlgn="base" hangingPunct="0">
        <a:spcBef>
          <a:spcPct val="0"/>
        </a:spcBef>
        <a:spcAft>
          <a:spcPct val="0"/>
        </a:spcAft>
        <a:defRPr sz="4200">
          <a:solidFill>
            <a:schemeClr val="tx2"/>
          </a:solidFill>
          <a:latin typeface="Arial" charset="0"/>
        </a:defRPr>
      </a:lvl9pPr>
    </p:titleStyle>
    <p:bodyStyle>
      <a:lvl1pPr marL="323850" indent="-323850" algn="l" defTabSz="865188" rtl="0" eaLnBrk="0" fontAlgn="base" hangingPunct="0">
        <a:spcBef>
          <a:spcPct val="20000"/>
        </a:spcBef>
        <a:spcAft>
          <a:spcPct val="0"/>
        </a:spcAft>
        <a:buChar char="•"/>
        <a:defRPr sz="3000">
          <a:solidFill>
            <a:schemeClr val="tx1"/>
          </a:solidFill>
          <a:latin typeface="+mn-lt"/>
          <a:ea typeface="+mn-ea"/>
          <a:cs typeface="+mn-cs"/>
        </a:defRPr>
      </a:lvl1pPr>
      <a:lvl2pPr marL="703263" indent="-269875" algn="l" defTabSz="865188" rtl="0" eaLnBrk="0" fontAlgn="base" hangingPunct="0">
        <a:spcBef>
          <a:spcPct val="20000"/>
        </a:spcBef>
        <a:spcAft>
          <a:spcPct val="0"/>
        </a:spcAft>
        <a:buChar char="–"/>
        <a:defRPr sz="2700">
          <a:solidFill>
            <a:schemeClr val="tx1"/>
          </a:solidFill>
          <a:latin typeface="+mn-lt"/>
        </a:defRPr>
      </a:lvl2pPr>
      <a:lvl3pPr marL="1082675" indent="-215900" algn="l" defTabSz="865188" rtl="0" eaLnBrk="0" fontAlgn="base" hangingPunct="0">
        <a:spcBef>
          <a:spcPct val="20000"/>
        </a:spcBef>
        <a:spcAft>
          <a:spcPct val="0"/>
        </a:spcAft>
        <a:buChar char="•"/>
        <a:defRPr sz="2300">
          <a:solidFill>
            <a:schemeClr val="tx1"/>
          </a:solidFill>
          <a:latin typeface="+mn-lt"/>
        </a:defRPr>
      </a:lvl3pPr>
      <a:lvl4pPr marL="1516063" indent="-214313" algn="l" defTabSz="865188" rtl="0" eaLnBrk="0" fontAlgn="base" hangingPunct="0">
        <a:spcBef>
          <a:spcPct val="20000"/>
        </a:spcBef>
        <a:spcAft>
          <a:spcPct val="0"/>
        </a:spcAft>
        <a:buChar char="–"/>
        <a:defRPr sz="1900">
          <a:solidFill>
            <a:schemeClr val="tx1"/>
          </a:solidFill>
          <a:latin typeface="+mn-lt"/>
        </a:defRPr>
      </a:lvl4pPr>
      <a:lvl5pPr marL="1946275" indent="-211138" algn="l" defTabSz="865188" rtl="0" eaLnBrk="0" fontAlgn="base" hangingPunct="0">
        <a:spcBef>
          <a:spcPct val="20000"/>
        </a:spcBef>
        <a:spcAft>
          <a:spcPct val="0"/>
        </a:spcAft>
        <a:buChar char="»"/>
        <a:defRPr sz="1900">
          <a:solidFill>
            <a:schemeClr val="tx1"/>
          </a:solidFill>
          <a:latin typeface="+mn-lt"/>
        </a:defRPr>
      </a:lvl5pPr>
      <a:lvl6pPr marL="2404869" indent="-212707" algn="l" defTabSz="866705" rtl="0" eaLnBrk="0" fontAlgn="base" hangingPunct="0">
        <a:spcBef>
          <a:spcPct val="20000"/>
        </a:spcBef>
        <a:spcAft>
          <a:spcPct val="0"/>
        </a:spcAft>
        <a:buChar char="»"/>
        <a:defRPr sz="1900">
          <a:solidFill>
            <a:schemeClr val="tx1"/>
          </a:solidFill>
          <a:latin typeface="+mn-lt"/>
        </a:defRPr>
      </a:lvl6pPr>
      <a:lvl7pPr marL="2862031" indent="-212707" algn="l" defTabSz="866705" rtl="0" eaLnBrk="0" fontAlgn="base" hangingPunct="0">
        <a:spcBef>
          <a:spcPct val="20000"/>
        </a:spcBef>
        <a:spcAft>
          <a:spcPct val="0"/>
        </a:spcAft>
        <a:buChar char="»"/>
        <a:defRPr sz="1900">
          <a:solidFill>
            <a:schemeClr val="tx1"/>
          </a:solidFill>
          <a:latin typeface="+mn-lt"/>
        </a:defRPr>
      </a:lvl7pPr>
      <a:lvl8pPr marL="3319195" indent="-212707" algn="l" defTabSz="866705" rtl="0" eaLnBrk="0" fontAlgn="base" hangingPunct="0">
        <a:spcBef>
          <a:spcPct val="20000"/>
        </a:spcBef>
        <a:spcAft>
          <a:spcPct val="0"/>
        </a:spcAft>
        <a:buChar char="»"/>
        <a:defRPr sz="1900">
          <a:solidFill>
            <a:schemeClr val="tx1"/>
          </a:solidFill>
          <a:latin typeface="+mn-lt"/>
        </a:defRPr>
      </a:lvl8pPr>
      <a:lvl9pPr marL="3776358" indent="-212707" algn="l" defTabSz="866705" rtl="0" eaLnBrk="0" fontAlgn="base" hangingPunct="0">
        <a:spcBef>
          <a:spcPct val="20000"/>
        </a:spcBef>
        <a:spcAft>
          <a:spcPct val="0"/>
        </a:spcAft>
        <a:buChar char="»"/>
        <a:defRPr sz="1900">
          <a:solidFill>
            <a:schemeClr val="tx1"/>
          </a:solidFill>
          <a:latin typeface="+mn-lt"/>
        </a:defRPr>
      </a:lvl9pPr>
    </p:bodyStyle>
    <p:otherStyle>
      <a:defPPr>
        <a:defRPr lang="en-US"/>
      </a:defPPr>
      <a:lvl1pPr marL="0" algn="l" defTabSz="914326" rtl="0" eaLnBrk="1" latinLnBrk="0" hangingPunct="1">
        <a:defRPr sz="1800" kern="1200">
          <a:solidFill>
            <a:schemeClr val="tx1"/>
          </a:solidFill>
          <a:latin typeface="+mn-lt"/>
          <a:ea typeface="+mn-ea"/>
          <a:cs typeface="+mn-cs"/>
        </a:defRPr>
      </a:lvl1pPr>
      <a:lvl2pPr marL="457164" algn="l" defTabSz="914326" rtl="0" eaLnBrk="1" latinLnBrk="0" hangingPunct="1">
        <a:defRPr sz="1800" kern="1200">
          <a:solidFill>
            <a:schemeClr val="tx1"/>
          </a:solidFill>
          <a:latin typeface="+mn-lt"/>
          <a:ea typeface="+mn-ea"/>
          <a:cs typeface="+mn-cs"/>
        </a:defRPr>
      </a:lvl2pPr>
      <a:lvl3pPr marL="914326" algn="l" defTabSz="914326" rtl="0" eaLnBrk="1" latinLnBrk="0" hangingPunct="1">
        <a:defRPr sz="1800" kern="1200">
          <a:solidFill>
            <a:schemeClr val="tx1"/>
          </a:solidFill>
          <a:latin typeface="+mn-lt"/>
          <a:ea typeface="+mn-ea"/>
          <a:cs typeface="+mn-cs"/>
        </a:defRPr>
      </a:lvl3pPr>
      <a:lvl4pPr marL="1371490" algn="l" defTabSz="914326" rtl="0" eaLnBrk="1" latinLnBrk="0" hangingPunct="1">
        <a:defRPr sz="1800" kern="1200">
          <a:solidFill>
            <a:schemeClr val="tx1"/>
          </a:solidFill>
          <a:latin typeface="+mn-lt"/>
          <a:ea typeface="+mn-ea"/>
          <a:cs typeface="+mn-cs"/>
        </a:defRPr>
      </a:lvl4pPr>
      <a:lvl5pPr marL="1828652" algn="l" defTabSz="914326" rtl="0" eaLnBrk="1" latinLnBrk="0" hangingPunct="1">
        <a:defRPr sz="1800" kern="1200">
          <a:solidFill>
            <a:schemeClr val="tx1"/>
          </a:solidFill>
          <a:latin typeface="+mn-lt"/>
          <a:ea typeface="+mn-ea"/>
          <a:cs typeface="+mn-cs"/>
        </a:defRPr>
      </a:lvl5pPr>
      <a:lvl6pPr marL="2285816" algn="l" defTabSz="914326" rtl="0" eaLnBrk="1" latinLnBrk="0" hangingPunct="1">
        <a:defRPr sz="1800" kern="1200">
          <a:solidFill>
            <a:schemeClr val="tx1"/>
          </a:solidFill>
          <a:latin typeface="+mn-lt"/>
          <a:ea typeface="+mn-ea"/>
          <a:cs typeface="+mn-cs"/>
        </a:defRPr>
      </a:lvl6pPr>
      <a:lvl7pPr marL="2742978" algn="l" defTabSz="914326" rtl="0" eaLnBrk="1" latinLnBrk="0" hangingPunct="1">
        <a:defRPr sz="1800" kern="1200">
          <a:solidFill>
            <a:schemeClr val="tx1"/>
          </a:solidFill>
          <a:latin typeface="+mn-lt"/>
          <a:ea typeface="+mn-ea"/>
          <a:cs typeface="+mn-cs"/>
        </a:defRPr>
      </a:lvl7pPr>
      <a:lvl8pPr marL="3200142" algn="l" defTabSz="914326" rtl="0" eaLnBrk="1" latinLnBrk="0" hangingPunct="1">
        <a:defRPr sz="1800" kern="1200">
          <a:solidFill>
            <a:schemeClr val="tx1"/>
          </a:solidFill>
          <a:latin typeface="+mn-lt"/>
          <a:ea typeface="+mn-ea"/>
          <a:cs typeface="+mn-cs"/>
        </a:defRPr>
      </a:lvl8pPr>
      <a:lvl9pPr marL="3657305" algn="l" defTabSz="914326"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a:extLst>
              <a:ext uri="{FF2B5EF4-FFF2-40B4-BE49-F238E27FC236}">
                <a16:creationId xmlns="" xmlns:a16="http://schemas.microsoft.com/office/drawing/2014/main" id="{54004861-3C39-4817-9964-A143D994BE8F}"/>
              </a:ext>
            </a:extLst>
          </p:cNvPr>
          <p:cNvSpPr>
            <a:spLocks noGrp="1" noChangeArrowheads="1"/>
          </p:cNvSpPr>
          <p:nvPr>
            <p:ph type="title"/>
          </p:nvPr>
        </p:nvSpPr>
        <p:spPr bwMode="auto">
          <a:xfrm>
            <a:off x="439738" y="255588"/>
            <a:ext cx="7900987" cy="1066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86730" tIns="43364" rIns="86730" bIns="43364" numCol="1" anchor="ctr" anchorCtr="0" compatLnSpc="1">
            <a:prstTxWarp prst="textNoShape">
              <a:avLst/>
            </a:prstTxWarp>
          </a:bodyPr>
          <a:lstStyle/>
          <a:p>
            <a:pPr lvl="0"/>
            <a:r>
              <a:rPr lang="en-US" altLang="en-US"/>
              <a:t>Click to edit Master title style</a:t>
            </a:r>
          </a:p>
        </p:txBody>
      </p:sp>
      <p:sp>
        <p:nvSpPr>
          <p:cNvPr id="2051" name="Rectangle 3">
            <a:extLst>
              <a:ext uri="{FF2B5EF4-FFF2-40B4-BE49-F238E27FC236}">
                <a16:creationId xmlns="" xmlns:a16="http://schemas.microsoft.com/office/drawing/2014/main" id="{BDA728C7-31A8-4BA0-B2A9-74367C24EF23}"/>
              </a:ext>
            </a:extLst>
          </p:cNvPr>
          <p:cNvSpPr>
            <a:spLocks noGrp="1" noChangeArrowheads="1"/>
          </p:cNvSpPr>
          <p:nvPr>
            <p:ph type="body" idx="1"/>
          </p:nvPr>
        </p:nvSpPr>
        <p:spPr bwMode="auto">
          <a:xfrm>
            <a:off x="439738" y="1493838"/>
            <a:ext cx="7900987" cy="42243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86730" tIns="43364" rIns="86730" bIns="43364"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3012" name="Rectangle 4">
            <a:extLst>
              <a:ext uri="{FF2B5EF4-FFF2-40B4-BE49-F238E27FC236}">
                <a16:creationId xmlns="" xmlns:a16="http://schemas.microsoft.com/office/drawing/2014/main" id="{97C85061-CB44-46A2-8372-844044EBC8A9}"/>
              </a:ext>
            </a:extLst>
          </p:cNvPr>
          <p:cNvSpPr>
            <a:spLocks noGrp="1" noChangeArrowheads="1"/>
          </p:cNvSpPr>
          <p:nvPr>
            <p:ph type="dt" sz="half" idx="2"/>
          </p:nvPr>
        </p:nvSpPr>
        <p:spPr bwMode="auto">
          <a:xfrm>
            <a:off x="439738" y="5829300"/>
            <a:ext cx="2047875" cy="444500"/>
          </a:xfrm>
          <a:prstGeom prst="rect">
            <a:avLst/>
          </a:prstGeom>
          <a:noFill/>
          <a:ln w="9525">
            <a:noFill/>
            <a:miter lim="800000"/>
            <a:headEnd/>
            <a:tailEnd/>
          </a:ln>
          <a:effectLst/>
        </p:spPr>
        <p:txBody>
          <a:bodyPr vert="horz" wrap="square" lIns="86730" tIns="43364" rIns="86730" bIns="43364" numCol="1" anchor="t" anchorCtr="0" compatLnSpc="1">
            <a:prstTxWarp prst="textNoShape">
              <a:avLst/>
            </a:prstTxWarp>
          </a:bodyPr>
          <a:lstStyle>
            <a:lvl1pPr eaLnBrk="1" hangingPunct="1">
              <a:defRPr sz="1300">
                <a:solidFill>
                  <a:srgbClr val="000000"/>
                </a:solidFill>
                <a:latin typeface="Arial" charset="0"/>
              </a:defRPr>
            </a:lvl1pPr>
          </a:lstStyle>
          <a:p>
            <a:pPr>
              <a:defRPr/>
            </a:pPr>
            <a:endParaRPr lang="en-US"/>
          </a:p>
        </p:txBody>
      </p:sp>
      <p:sp>
        <p:nvSpPr>
          <p:cNvPr id="43013" name="Rectangle 5">
            <a:extLst>
              <a:ext uri="{FF2B5EF4-FFF2-40B4-BE49-F238E27FC236}">
                <a16:creationId xmlns="" xmlns:a16="http://schemas.microsoft.com/office/drawing/2014/main" id="{4E0090C1-F880-4EE0-93A3-310DEDAB0D44}"/>
              </a:ext>
            </a:extLst>
          </p:cNvPr>
          <p:cNvSpPr>
            <a:spLocks noGrp="1" noChangeArrowheads="1"/>
          </p:cNvSpPr>
          <p:nvPr>
            <p:ph type="ftr" sz="quarter" idx="3"/>
          </p:nvPr>
        </p:nvSpPr>
        <p:spPr bwMode="auto">
          <a:xfrm>
            <a:off x="2998788" y="5829300"/>
            <a:ext cx="2781300" cy="444500"/>
          </a:xfrm>
          <a:prstGeom prst="rect">
            <a:avLst/>
          </a:prstGeom>
          <a:noFill/>
          <a:ln w="9525">
            <a:noFill/>
            <a:miter lim="800000"/>
            <a:headEnd/>
            <a:tailEnd/>
          </a:ln>
          <a:effectLst/>
        </p:spPr>
        <p:txBody>
          <a:bodyPr vert="horz" wrap="square" lIns="86730" tIns="43364" rIns="86730" bIns="43364" numCol="1" anchor="t" anchorCtr="0" compatLnSpc="1">
            <a:prstTxWarp prst="textNoShape">
              <a:avLst/>
            </a:prstTxWarp>
          </a:bodyPr>
          <a:lstStyle>
            <a:lvl1pPr algn="ctr" eaLnBrk="1" hangingPunct="1">
              <a:defRPr sz="1300">
                <a:solidFill>
                  <a:srgbClr val="000000"/>
                </a:solidFill>
                <a:latin typeface="Arial" charset="0"/>
              </a:defRPr>
            </a:lvl1pPr>
          </a:lstStyle>
          <a:p>
            <a:pPr>
              <a:defRPr/>
            </a:pPr>
            <a:endParaRPr lang="en-US"/>
          </a:p>
        </p:txBody>
      </p:sp>
      <p:sp>
        <p:nvSpPr>
          <p:cNvPr id="43014" name="Rectangle 6">
            <a:extLst>
              <a:ext uri="{FF2B5EF4-FFF2-40B4-BE49-F238E27FC236}">
                <a16:creationId xmlns="" xmlns:a16="http://schemas.microsoft.com/office/drawing/2014/main" id="{54657008-BBB1-4D94-ABAC-3FD502F9E77F}"/>
              </a:ext>
            </a:extLst>
          </p:cNvPr>
          <p:cNvSpPr>
            <a:spLocks noGrp="1" noChangeArrowheads="1"/>
          </p:cNvSpPr>
          <p:nvPr>
            <p:ph type="sldNum" sz="quarter" idx="4"/>
          </p:nvPr>
        </p:nvSpPr>
        <p:spPr bwMode="auto">
          <a:xfrm>
            <a:off x="6291263" y="5829300"/>
            <a:ext cx="2047875" cy="444500"/>
          </a:xfrm>
          <a:prstGeom prst="rect">
            <a:avLst/>
          </a:prstGeom>
          <a:noFill/>
          <a:ln w="9525">
            <a:noFill/>
            <a:miter lim="800000"/>
            <a:headEnd/>
            <a:tailEnd/>
          </a:ln>
          <a:effectLst/>
        </p:spPr>
        <p:txBody>
          <a:bodyPr vert="horz" wrap="square" lIns="86730" tIns="43364" rIns="86730" bIns="43364" numCol="1" anchor="t" anchorCtr="0" compatLnSpc="1">
            <a:prstTxWarp prst="textNoShape">
              <a:avLst/>
            </a:prstTxWarp>
          </a:bodyPr>
          <a:lstStyle>
            <a:lvl1pPr algn="r" eaLnBrk="1" hangingPunct="1">
              <a:defRPr sz="1300">
                <a:solidFill>
                  <a:srgbClr val="000000"/>
                </a:solidFill>
              </a:defRPr>
            </a:lvl1pPr>
          </a:lstStyle>
          <a:p>
            <a:fld id="{05994064-9E9A-48A7-A422-44F7362C30C3}"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 id="2147483721" r:id="rId12"/>
  </p:sldLayoutIdLst>
  <p:txStyles>
    <p:titleStyle>
      <a:lvl1pPr algn="ctr" rtl="0" eaLnBrk="0" fontAlgn="base" hangingPunct="0">
        <a:spcBef>
          <a:spcPct val="0"/>
        </a:spcBef>
        <a:spcAft>
          <a:spcPct val="0"/>
        </a:spcAft>
        <a:defRPr sz="4200">
          <a:solidFill>
            <a:schemeClr val="tx2"/>
          </a:solidFill>
          <a:latin typeface="+mj-lt"/>
          <a:ea typeface="+mj-ea"/>
          <a:cs typeface="+mj-cs"/>
        </a:defRPr>
      </a:lvl1pPr>
      <a:lvl2pPr algn="ctr" rtl="0" eaLnBrk="0" fontAlgn="base" hangingPunct="0">
        <a:spcBef>
          <a:spcPct val="0"/>
        </a:spcBef>
        <a:spcAft>
          <a:spcPct val="0"/>
        </a:spcAft>
        <a:defRPr sz="4200">
          <a:solidFill>
            <a:schemeClr val="tx2"/>
          </a:solidFill>
          <a:latin typeface="Arial" charset="0"/>
        </a:defRPr>
      </a:lvl2pPr>
      <a:lvl3pPr algn="ctr" rtl="0" eaLnBrk="0" fontAlgn="base" hangingPunct="0">
        <a:spcBef>
          <a:spcPct val="0"/>
        </a:spcBef>
        <a:spcAft>
          <a:spcPct val="0"/>
        </a:spcAft>
        <a:defRPr sz="4200">
          <a:solidFill>
            <a:schemeClr val="tx2"/>
          </a:solidFill>
          <a:latin typeface="Arial" charset="0"/>
        </a:defRPr>
      </a:lvl3pPr>
      <a:lvl4pPr algn="ctr" rtl="0" eaLnBrk="0" fontAlgn="base" hangingPunct="0">
        <a:spcBef>
          <a:spcPct val="0"/>
        </a:spcBef>
        <a:spcAft>
          <a:spcPct val="0"/>
        </a:spcAft>
        <a:defRPr sz="4200">
          <a:solidFill>
            <a:schemeClr val="tx2"/>
          </a:solidFill>
          <a:latin typeface="Arial" charset="0"/>
        </a:defRPr>
      </a:lvl4pPr>
      <a:lvl5pPr algn="ctr" rtl="0" eaLnBrk="0" fontAlgn="base" hangingPunct="0">
        <a:spcBef>
          <a:spcPct val="0"/>
        </a:spcBef>
        <a:spcAft>
          <a:spcPct val="0"/>
        </a:spcAft>
        <a:defRPr sz="4200">
          <a:solidFill>
            <a:schemeClr val="tx2"/>
          </a:solidFill>
          <a:latin typeface="Arial" charset="0"/>
        </a:defRPr>
      </a:lvl5pPr>
      <a:lvl6pPr marL="433700" algn="ctr" rtl="0" fontAlgn="base">
        <a:spcBef>
          <a:spcPct val="0"/>
        </a:spcBef>
        <a:spcAft>
          <a:spcPct val="0"/>
        </a:spcAft>
        <a:defRPr sz="4200">
          <a:solidFill>
            <a:schemeClr val="tx2"/>
          </a:solidFill>
          <a:latin typeface="Arial" charset="0"/>
        </a:defRPr>
      </a:lvl6pPr>
      <a:lvl7pPr marL="867400" algn="ctr" rtl="0" fontAlgn="base">
        <a:spcBef>
          <a:spcPct val="0"/>
        </a:spcBef>
        <a:spcAft>
          <a:spcPct val="0"/>
        </a:spcAft>
        <a:defRPr sz="4200">
          <a:solidFill>
            <a:schemeClr val="tx2"/>
          </a:solidFill>
          <a:latin typeface="Arial" charset="0"/>
        </a:defRPr>
      </a:lvl7pPr>
      <a:lvl8pPr marL="1301100" algn="ctr" rtl="0" fontAlgn="base">
        <a:spcBef>
          <a:spcPct val="0"/>
        </a:spcBef>
        <a:spcAft>
          <a:spcPct val="0"/>
        </a:spcAft>
        <a:defRPr sz="4200">
          <a:solidFill>
            <a:schemeClr val="tx2"/>
          </a:solidFill>
          <a:latin typeface="Arial" charset="0"/>
        </a:defRPr>
      </a:lvl8pPr>
      <a:lvl9pPr marL="1734800" algn="ctr" rtl="0" fontAlgn="base">
        <a:spcBef>
          <a:spcPct val="0"/>
        </a:spcBef>
        <a:spcAft>
          <a:spcPct val="0"/>
        </a:spcAft>
        <a:defRPr sz="4200">
          <a:solidFill>
            <a:schemeClr val="tx2"/>
          </a:solidFill>
          <a:latin typeface="Arial" charset="0"/>
        </a:defRPr>
      </a:lvl9pPr>
    </p:titleStyle>
    <p:bodyStyle>
      <a:lvl1pPr marL="323850" indent="-323850" algn="l" rtl="0" eaLnBrk="0" fontAlgn="base" hangingPunct="0">
        <a:spcBef>
          <a:spcPct val="20000"/>
        </a:spcBef>
        <a:spcAft>
          <a:spcPct val="0"/>
        </a:spcAft>
        <a:buChar char="•"/>
        <a:defRPr sz="3000">
          <a:solidFill>
            <a:schemeClr val="tx1"/>
          </a:solidFill>
          <a:latin typeface="+mn-lt"/>
          <a:ea typeface="+mn-ea"/>
          <a:cs typeface="+mn-cs"/>
        </a:defRPr>
      </a:lvl1pPr>
      <a:lvl2pPr marL="703263" indent="-269875" algn="l" rtl="0" eaLnBrk="0" fontAlgn="base" hangingPunct="0">
        <a:spcBef>
          <a:spcPct val="20000"/>
        </a:spcBef>
        <a:spcAft>
          <a:spcPct val="0"/>
        </a:spcAft>
        <a:buChar char="–"/>
        <a:defRPr sz="2700">
          <a:solidFill>
            <a:schemeClr val="tx1"/>
          </a:solidFill>
          <a:latin typeface="+mn-lt"/>
        </a:defRPr>
      </a:lvl2pPr>
      <a:lvl3pPr marL="1082675" indent="-215900" algn="l" rtl="0" eaLnBrk="0" fontAlgn="base" hangingPunct="0">
        <a:spcBef>
          <a:spcPct val="20000"/>
        </a:spcBef>
        <a:spcAft>
          <a:spcPct val="0"/>
        </a:spcAft>
        <a:buChar char="•"/>
        <a:defRPr sz="2300">
          <a:solidFill>
            <a:schemeClr val="tx1"/>
          </a:solidFill>
          <a:latin typeface="+mn-lt"/>
        </a:defRPr>
      </a:lvl3pPr>
      <a:lvl4pPr marL="1516063" indent="-214313" algn="l" rtl="0" eaLnBrk="0" fontAlgn="base" hangingPunct="0">
        <a:spcBef>
          <a:spcPct val="20000"/>
        </a:spcBef>
        <a:spcAft>
          <a:spcPct val="0"/>
        </a:spcAft>
        <a:buChar char="–"/>
        <a:defRPr sz="1900">
          <a:solidFill>
            <a:schemeClr val="tx1"/>
          </a:solidFill>
          <a:latin typeface="+mn-lt"/>
        </a:defRPr>
      </a:lvl4pPr>
      <a:lvl5pPr marL="1949450" indent="-214313" algn="l" rtl="0" eaLnBrk="0" fontAlgn="base" hangingPunct="0">
        <a:spcBef>
          <a:spcPct val="20000"/>
        </a:spcBef>
        <a:spcAft>
          <a:spcPct val="0"/>
        </a:spcAft>
        <a:buChar char="»"/>
        <a:defRPr sz="1900">
          <a:solidFill>
            <a:schemeClr val="tx1"/>
          </a:solidFill>
          <a:latin typeface="+mn-lt"/>
        </a:defRPr>
      </a:lvl5pPr>
      <a:lvl6pPr marL="2383844" indent="-215345" algn="l" rtl="0" fontAlgn="base">
        <a:spcBef>
          <a:spcPct val="20000"/>
        </a:spcBef>
        <a:spcAft>
          <a:spcPct val="0"/>
        </a:spcAft>
        <a:buChar char="»"/>
        <a:defRPr sz="1900">
          <a:solidFill>
            <a:schemeClr val="tx1"/>
          </a:solidFill>
          <a:latin typeface="+mn-lt"/>
        </a:defRPr>
      </a:lvl6pPr>
      <a:lvl7pPr marL="2817544" indent="-215345" algn="l" rtl="0" fontAlgn="base">
        <a:spcBef>
          <a:spcPct val="20000"/>
        </a:spcBef>
        <a:spcAft>
          <a:spcPct val="0"/>
        </a:spcAft>
        <a:buChar char="»"/>
        <a:defRPr sz="1900">
          <a:solidFill>
            <a:schemeClr val="tx1"/>
          </a:solidFill>
          <a:latin typeface="+mn-lt"/>
        </a:defRPr>
      </a:lvl7pPr>
      <a:lvl8pPr marL="3251244" indent="-215345" algn="l" rtl="0" fontAlgn="base">
        <a:spcBef>
          <a:spcPct val="20000"/>
        </a:spcBef>
        <a:spcAft>
          <a:spcPct val="0"/>
        </a:spcAft>
        <a:buChar char="»"/>
        <a:defRPr sz="1900">
          <a:solidFill>
            <a:schemeClr val="tx1"/>
          </a:solidFill>
          <a:latin typeface="+mn-lt"/>
        </a:defRPr>
      </a:lvl8pPr>
      <a:lvl9pPr marL="3684944" indent="-215345" algn="l" rtl="0" fontAlgn="base">
        <a:spcBef>
          <a:spcPct val="20000"/>
        </a:spcBef>
        <a:spcAft>
          <a:spcPct val="0"/>
        </a:spcAft>
        <a:buChar char="»"/>
        <a:defRPr sz="1900">
          <a:solidFill>
            <a:schemeClr val="tx1"/>
          </a:solidFill>
          <a:latin typeface="+mn-lt"/>
        </a:defRPr>
      </a:lvl9pPr>
    </p:bodyStyle>
    <p:otherStyle>
      <a:defPPr>
        <a:defRPr lang="vi-VN"/>
      </a:defPPr>
      <a:lvl1pPr marL="0" algn="l" defTabSz="867400" rtl="0" eaLnBrk="1" latinLnBrk="0" hangingPunct="1">
        <a:defRPr sz="1700" kern="1200">
          <a:solidFill>
            <a:schemeClr val="tx1"/>
          </a:solidFill>
          <a:latin typeface="+mn-lt"/>
          <a:ea typeface="+mn-ea"/>
          <a:cs typeface="+mn-cs"/>
        </a:defRPr>
      </a:lvl1pPr>
      <a:lvl2pPr marL="433700" algn="l" defTabSz="867400" rtl="0" eaLnBrk="1" latinLnBrk="0" hangingPunct="1">
        <a:defRPr sz="1700" kern="1200">
          <a:solidFill>
            <a:schemeClr val="tx1"/>
          </a:solidFill>
          <a:latin typeface="+mn-lt"/>
          <a:ea typeface="+mn-ea"/>
          <a:cs typeface="+mn-cs"/>
        </a:defRPr>
      </a:lvl2pPr>
      <a:lvl3pPr marL="867400" algn="l" defTabSz="867400" rtl="0" eaLnBrk="1" latinLnBrk="0" hangingPunct="1">
        <a:defRPr sz="1700" kern="1200">
          <a:solidFill>
            <a:schemeClr val="tx1"/>
          </a:solidFill>
          <a:latin typeface="+mn-lt"/>
          <a:ea typeface="+mn-ea"/>
          <a:cs typeface="+mn-cs"/>
        </a:defRPr>
      </a:lvl3pPr>
      <a:lvl4pPr marL="1301100" algn="l" defTabSz="867400" rtl="0" eaLnBrk="1" latinLnBrk="0" hangingPunct="1">
        <a:defRPr sz="1700" kern="1200">
          <a:solidFill>
            <a:schemeClr val="tx1"/>
          </a:solidFill>
          <a:latin typeface="+mn-lt"/>
          <a:ea typeface="+mn-ea"/>
          <a:cs typeface="+mn-cs"/>
        </a:defRPr>
      </a:lvl4pPr>
      <a:lvl5pPr marL="1734800" algn="l" defTabSz="867400" rtl="0" eaLnBrk="1" latinLnBrk="0" hangingPunct="1">
        <a:defRPr sz="1700" kern="1200">
          <a:solidFill>
            <a:schemeClr val="tx1"/>
          </a:solidFill>
          <a:latin typeface="+mn-lt"/>
          <a:ea typeface="+mn-ea"/>
          <a:cs typeface="+mn-cs"/>
        </a:defRPr>
      </a:lvl5pPr>
      <a:lvl6pPr marL="2168500" algn="l" defTabSz="867400" rtl="0" eaLnBrk="1" latinLnBrk="0" hangingPunct="1">
        <a:defRPr sz="1700" kern="1200">
          <a:solidFill>
            <a:schemeClr val="tx1"/>
          </a:solidFill>
          <a:latin typeface="+mn-lt"/>
          <a:ea typeface="+mn-ea"/>
          <a:cs typeface="+mn-cs"/>
        </a:defRPr>
      </a:lvl6pPr>
      <a:lvl7pPr marL="2602200" algn="l" defTabSz="867400" rtl="0" eaLnBrk="1" latinLnBrk="0" hangingPunct="1">
        <a:defRPr sz="1700" kern="1200">
          <a:solidFill>
            <a:schemeClr val="tx1"/>
          </a:solidFill>
          <a:latin typeface="+mn-lt"/>
          <a:ea typeface="+mn-ea"/>
          <a:cs typeface="+mn-cs"/>
        </a:defRPr>
      </a:lvl7pPr>
      <a:lvl8pPr marL="3035899" algn="l" defTabSz="867400" rtl="0" eaLnBrk="1" latinLnBrk="0" hangingPunct="1">
        <a:defRPr sz="1700" kern="1200">
          <a:solidFill>
            <a:schemeClr val="tx1"/>
          </a:solidFill>
          <a:latin typeface="+mn-lt"/>
          <a:ea typeface="+mn-ea"/>
          <a:cs typeface="+mn-cs"/>
        </a:defRPr>
      </a:lvl8pPr>
      <a:lvl9pPr marL="3469599" algn="l" defTabSz="867400" rtl="0" eaLnBrk="1" latinLnBrk="0" hangingPunct="1">
        <a:defRPr sz="1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3" Type="http://schemas.openxmlformats.org/officeDocument/2006/relationships/notesSlide" Target="../notesSlides/notesSlide1.xml"/><Relationship Id="rId7" Type="http://schemas.openxmlformats.org/officeDocument/2006/relationships/image" Target="../media/image8.png"/><Relationship Id="rId12" Type="http://schemas.openxmlformats.org/officeDocument/2006/relationships/image" Target="../media/image13.png"/><Relationship Id="rId2" Type="http://schemas.openxmlformats.org/officeDocument/2006/relationships/slideLayout" Target="../slideLayouts/slideLayout13.xml"/><Relationship Id="rId1" Type="http://schemas.openxmlformats.org/officeDocument/2006/relationships/tags" Target="../tags/tag1.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jpeg"/><Relationship Id="rId15" Type="http://schemas.openxmlformats.org/officeDocument/2006/relationships/image" Target="../media/image16.png"/><Relationship Id="rId10" Type="http://schemas.openxmlformats.org/officeDocument/2006/relationships/image" Target="../media/image11.png"/><Relationship Id="rId4" Type="http://schemas.openxmlformats.org/officeDocument/2006/relationships/hyperlink" Target="http://ibaotu.com/ppt/" TargetMode="External"/><Relationship Id="rId9" Type="http://schemas.openxmlformats.org/officeDocument/2006/relationships/image" Target="../media/image10.jpeg"/><Relationship Id="rId14" Type="http://schemas.openxmlformats.org/officeDocument/2006/relationships/image" Target="../media/image15.pn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Nhớ Thúy Kiều: Ba trăm năm sắp vèo qua, chuyện xưa cứ ngỡ như là hôm nay! -  DKN.News"/>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0"/>
            <a:ext cx="8767032" cy="6400800"/>
          </a:xfrm>
          <a:prstGeom prst="rect">
            <a:avLst/>
          </a:prstGeom>
          <a:noFill/>
          <a:extLst>
            <a:ext uri="{909E8E84-426E-40DD-AFC4-6F175D3DCCD1}">
              <a14:hiddenFill xmlns="" xmlns:a14="http://schemas.microsoft.com/office/drawing/2010/main">
                <a:solidFill>
                  <a:srgbClr val="FFFFFF"/>
                </a:solidFill>
              </a14:hiddenFill>
            </a:ext>
          </a:extLst>
        </p:spPr>
      </p:pic>
      <p:sp>
        <p:nvSpPr>
          <p:cNvPr id="7" name="TextBox 6"/>
          <p:cNvSpPr txBox="1"/>
          <p:nvPr/>
        </p:nvSpPr>
        <p:spPr>
          <a:xfrm>
            <a:off x="0" y="1066800"/>
            <a:ext cx="5532437" cy="3997723"/>
          </a:xfrm>
          <a:prstGeom prst="rect">
            <a:avLst/>
          </a:prstGeom>
          <a:noFill/>
        </p:spPr>
        <p:txBody>
          <a:bodyPr wrap="square" lIns="72859" tIns="36430" rIns="72859" bIns="36430" rtlCol="0">
            <a:spAutoFit/>
          </a:bodyPr>
          <a:lstStyle/>
          <a:p>
            <a:r>
              <a:rPr lang="en-US" sz="4300" b="1" dirty="0" err="1" smtClean="0">
                <a:solidFill>
                  <a:srgbClr val="FF0000"/>
                </a:solidFill>
                <a:latin typeface="Times New Roman" pitchFamily="18" charset="0"/>
                <a:cs typeface="Times New Roman" pitchFamily="18" charset="0"/>
              </a:rPr>
              <a:t>Tuần</a:t>
            </a:r>
            <a:r>
              <a:rPr lang="en-US" sz="4300" b="1" dirty="0" smtClean="0">
                <a:solidFill>
                  <a:srgbClr val="FF0000"/>
                </a:solidFill>
                <a:latin typeface="Times New Roman" pitchFamily="18" charset="0"/>
                <a:cs typeface="Times New Roman" pitchFamily="18" charset="0"/>
              </a:rPr>
              <a:t> 6 +7 -</a:t>
            </a:r>
            <a:r>
              <a:rPr lang="en-US" sz="4300" b="1" dirty="0" err="1" smtClean="0">
                <a:solidFill>
                  <a:srgbClr val="FF0000"/>
                </a:solidFill>
                <a:latin typeface="Times New Roman" pitchFamily="18" charset="0"/>
                <a:cs typeface="Times New Roman" pitchFamily="18" charset="0"/>
              </a:rPr>
              <a:t>Tiết</a:t>
            </a:r>
            <a:r>
              <a:rPr lang="en-US" sz="4300" b="1" dirty="0" smtClean="0">
                <a:solidFill>
                  <a:srgbClr val="FF0000"/>
                </a:solidFill>
                <a:latin typeface="Times New Roman" pitchFamily="18" charset="0"/>
                <a:cs typeface="Times New Roman" pitchFamily="18" charset="0"/>
              </a:rPr>
              <a:t> 26-33:</a:t>
            </a:r>
          </a:p>
          <a:p>
            <a:pPr algn="ctr"/>
            <a:r>
              <a:rPr lang="en-US" sz="5300" b="1" dirty="0" smtClean="0">
                <a:solidFill>
                  <a:srgbClr val="FF0000"/>
                </a:solidFill>
                <a:latin typeface="Times New Roman" pitchFamily="18" charset="0"/>
                <a:cs typeface="Times New Roman" pitchFamily="18" charset="0"/>
              </a:rPr>
              <a:t>CHỦ ĐỀ TRUYỆN KIỀU CỦA NGUYỄN DU (</a:t>
            </a:r>
            <a:r>
              <a:rPr lang="en-US" sz="5300" b="1" dirty="0" err="1" smtClean="0">
                <a:solidFill>
                  <a:srgbClr val="FF0000"/>
                </a:solidFill>
                <a:latin typeface="Times New Roman" pitchFamily="18" charset="0"/>
                <a:cs typeface="Times New Roman" pitchFamily="18" charset="0"/>
              </a:rPr>
              <a:t>tt</a:t>
            </a:r>
            <a:r>
              <a:rPr lang="en-US" sz="5300" b="1" dirty="0" smtClean="0">
                <a:solidFill>
                  <a:srgbClr val="FF0000"/>
                </a:solidFill>
                <a:latin typeface="Times New Roman" pitchFamily="18" charset="0"/>
                <a:cs typeface="Times New Roman" pitchFamily="18" charset="0"/>
              </a:rPr>
              <a:t>)</a:t>
            </a:r>
          </a:p>
        </p:txBody>
      </p:sp>
    </p:spTree>
    <p:extLst>
      <p:ext uri="{BB962C8B-B14F-4D97-AF65-F5344CB8AC3E}">
        <p14:creationId xmlns="" xmlns:p14="http://schemas.microsoft.com/office/powerpoint/2010/main" val="1759363057"/>
      </p:ext>
    </p:extLst>
  </p:cSld>
  <p:clrMapOvr>
    <a:masterClrMapping/>
  </p:clrMapOvr>
  <mc:AlternateContent xmlns:mc="http://schemas.openxmlformats.org/markup-compatibility/2006">
    <mc:Choice xmlns=""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292629" y="355600"/>
            <a:ext cx="8193617" cy="6150785"/>
          </a:xfrm>
          <a:prstGeom prst="rect">
            <a:avLst/>
          </a:prstGeom>
          <a:noFill/>
          <a:ln w="9525">
            <a:noFill/>
            <a:miter lim="800000"/>
            <a:headEnd/>
            <a:tailEnd/>
          </a:ln>
        </p:spPr>
        <p:txBody>
          <a:bodyPr lIns="86740" tIns="43370" rIns="86740" bIns="43370">
            <a:spAutoFit/>
          </a:bodyPr>
          <a:lstStyle/>
          <a:p>
            <a:r>
              <a:rPr lang="en-US" sz="3400" b="1" dirty="0" smtClean="0">
                <a:solidFill>
                  <a:srgbClr val="FF0000"/>
                </a:solidFill>
                <a:latin typeface="Times New Roman" pitchFamily="18" charset="0"/>
                <a:cs typeface="Times New Roman" pitchFamily="18" charset="0"/>
                <a:sym typeface="Wingdings" pitchFamily="2" charset="2"/>
              </a:rPr>
              <a:t> </a:t>
            </a:r>
            <a:r>
              <a:rPr lang="en-US" sz="3400" b="1" dirty="0" err="1" smtClean="0">
                <a:solidFill>
                  <a:srgbClr val="FF0000"/>
                </a:solidFill>
                <a:latin typeface="Times New Roman" pitchFamily="18" charset="0"/>
                <a:cs typeface="Times New Roman" pitchFamily="18" charset="0"/>
                <a:sym typeface="Wingdings" pitchFamily="2" charset="2"/>
              </a:rPr>
              <a:t>Đối</a:t>
            </a:r>
            <a:r>
              <a:rPr lang="en-US" sz="3400" b="1" dirty="0" smtClean="0">
                <a:solidFill>
                  <a:srgbClr val="FF0000"/>
                </a:solidFill>
                <a:latin typeface="Times New Roman" pitchFamily="18" charset="0"/>
                <a:cs typeface="Times New Roman" pitchFamily="18" charset="0"/>
                <a:sym typeface="Wingdings" pitchFamily="2" charset="2"/>
              </a:rPr>
              <a:t> t</a:t>
            </a:r>
            <a:r>
              <a:rPr lang="vi-VN" sz="3400" b="1" dirty="0" smtClean="0">
                <a:solidFill>
                  <a:srgbClr val="FF0000"/>
                </a:solidFill>
                <a:latin typeface="Times New Roman" pitchFamily="18" charset="0"/>
                <a:cs typeface="Times New Roman" pitchFamily="18" charset="0"/>
                <a:sym typeface="Wingdings" pitchFamily="2" charset="2"/>
              </a:rPr>
              <a:t>ượng</a:t>
            </a:r>
            <a:r>
              <a:rPr lang="en-US" sz="3400" b="1" dirty="0" smtClean="0">
                <a:solidFill>
                  <a:srgbClr val="FF0000"/>
                </a:solidFill>
                <a:latin typeface="Times New Roman" pitchFamily="18" charset="0"/>
                <a:cs typeface="Times New Roman" pitchFamily="18" charset="0"/>
                <a:sym typeface="Wingdings" pitchFamily="2" charset="2"/>
              </a:rPr>
              <a:t>: </a:t>
            </a:r>
            <a:r>
              <a:rPr lang="en-US" sz="3400" b="1" dirty="0" err="1" smtClean="0">
                <a:solidFill>
                  <a:srgbClr val="FF0000"/>
                </a:solidFill>
                <a:latin typeface="Times New Roman" pitchFamily="18" charset="0"/>
                <a:cs typeface="Times New Roman" pitchFamily="18" charset="0"/>
              </a:rPr>
              <a:t>Tả</a:t>
            </a:r>
            <a:r>
              <a:rPr lang="en-US" sz="3400" b="1" dirty="0" smtClean="0">
                <a:solidFill>
                  <a:srgbClr val="FF0000"/>
                </a:solidFill>
                <a:latin typeface="Times New Roman" pitchFamily="18" charset="0"/>
                <a:cs typeface="Times New Roman" pitchFamily="18" charset="0"/>
              </a:rPr>
              <a:t> </a:t>
            </a:r>
            <a:r>
              <a:rPr lang="en-US" sz="3400" b="1" dirty="0" err="1">
                <a:solidFill>
                  <a:srgbClr val="FF0000"/>
                </a:solidFill>
                <a:latin typeface="Times New Roman" pitchFamily="18" charset="0"/>
                <a:cs typeface="Times New Roman" pitchFamily="18" charset="0"/>
              </a:rPr>
              <a:t>cảnh</a:t>
            </a:r>
            <a:r>
              <a:rPr lang="en-US" sz="3400" b="1" dirty="0">
                <a:solidFill>
                  <a:srgbClr val="FF0000"/>
                </a:solidFill>
                <a:latin typeface="Times New Roman" pitchFamily="18" charset="0"/>
                <a:cs typeface="Times New Roman" pitchFamily="18" charset="0"/>
              </a:rPr>
              <a:t> </a:t>
            </a:r>
            <a:r>
              <a:rPr lang="en-US" sz="3400" b="1" dirty="0" smtClean="0">
                <a:solidFill>
                  <a:srgbClr val="FF0000"/>
                </a:solidFill>
                <a:latin typeface="Times New Roman" pitchFamily="18" charset="0"/>
                <a:cs typeface="Times New Roman" pitchFamily="18" charset="0"/>
              </a:rPr>
              <a:t>(</a:t>
            </a:r>
            <a:r>
              <a:rPr lang="en-US" sz="3400" b="1" dirty="0" err="1" smtClean="0">
                <a:solidFill>
                  <a:srgbClr val="FF0000"/>
                </a:solidFill>
                <a:latin typeface="Times New Roman" pitchFamily="18" charset="0"/>
                <a:cs typeface="Times New Roman" pitchFamily="18" charset="0"/>
              </a:rPr>
              <a:t>cảnh</a:t>
            </a:r>
            <a:r>
              <a:rPr lang="en-US" sz="3400" b="1" dirty="0" smtClean="0">
                <a:solidFill>
                  <a:srgbClr val="FF0000"/>
                </a:solidFill>
                <a:latin typeface="Times New Roman" pitchFamily="18" charset="0"/>
                <a:cs typeface="Times New Roman" pitchFamily="18" charset="0"/>
              </a:rPr>
              <a:t> </a:t>
            </a:r>
            <a:r>
              <a:rPr lang="en-US" sz="3400" b="1" dirty="0" err="1" smtClean="0">
                <a:solidFill>
                  <a:srgbClr val="FF0000"/>
                </a:solidFill>
                <a:latin typeface="Times New Roman" pitchFamily="18" charset="0"/>
                <a:cs typeface="Times New Roman" pitchFamily="18" charset="0"/>
              </a:rPr>
              <a:t>vật</a:t>
            </a:r>
            <a:r>
              <a:rPr lang="en-US" sz="3400" b="1" dirty="0" smtClean="0">
                <a:solidFill>
                  <a:srgbClr val="FF0000"/>
                </a:solidFill>
                <a:latin typeface="Times New Roman" pitchFamily="18" charset="0"/>
                <a:cs typeface="Times New Roman" pitchFamily="18" charset="0"/>
              </a:rPr>
              <a:t>)</a:t>
            </a:r>
            <a:endParaRPr lang="vi-VN" sz="3400" b="1" dirty="0">
              <a:solidFill>
                <a:srgbClr val="FF0000"/>
              </a:solidFill>
              <a:latin typeface="Times New Roman" pitchFamily="18" charset="0"/>
              <a:cs typeface="Times New Roman" pitchFamily="18" charset="0"/>
            </a:endParaRPr>
          </a:p>
          <a:p>
            <a:r>
              <a:rPr lang="vi-VN" sz="3400" b="1" dirty="0">
                <a:solidFill>
                  <a:srgbClr val="0000FF"/>
                </a:solidFill>
                <a:latin typeface="Times New Roman" pitchFamily="18" charset="0"/>
                <a:cs typeface="Times New Roman" pitchFamily="18" charset="0"/>
              </a:rPr>
              <a:t> </a:t>
            </a:r>
            <a:r>
              <a:rPr lang="en-US" sz="3400" b="1" dirty="0">
                <a:solidFill>
                  <a:srgbClr val="0000FF"/>
                </a:solidFill>
                <a:latin typeface="Times New Roman" pitchFamily="18" charset="0"/>
                <a:cs typeface="Times New Roman" pitchFamily="18" charset="0"/>
              </a:rPr>
              <a:t>       </a:t>
            </a:r>
            <a:r>
              <a:rPr lang="en-US" sz="3400" b="1" i="1" dirty="0" err="1">
                <a:solidFill>
                  <a:srgbClr val="0000FF"/>
                </a:solidFill>
                <a:latin typeface="Times New Roman" pitchFamily="18" charset="0"/>
                <a:cs typeface="Times New Roman" pitchFamily="18" charset="0"/>
              </a:rPr>
              <a:t>Ngày</a:t>
            </a:r>
            <a:r>
              <a:rPr lang="en-US" sz="3400" b="1" i="1" dirty="0">
                <a:solidFill>
                  <a:srgbClr val="0000FF"/>
                </a:solidFill>
                <a:latin typeface="Times New Roman" pitchFamily="18" charset="0"/>
                <a:cs typeface="Times New Roman" pitchFamily="18" charset="0"/>
              </a:rPr>
              <a:t> </a:t>
            </a:r>
            <a:r>
              <a:rPr lang="en-US" sz="3400" b="1" i="1" dirty="0" err="1">
                <a:solidFill>
                  <a:srgbClr val="0000FF"/>
                </a:solidFill>
                <a:latin typeface="Times New Roman" pitchFamily="18" charset="0"/>
                <a:cs typeface="Times New Roman" pitchFamily="18" charset="0"/>
              </a:rPr>
              <a:t>xuân</a:t>
            </a:r>
            <a:r>
              <a:rPr lang="en-US" sz="3400" b="1" i="1" dirty="0">
                <a:solidFill>
                  <a:srgbClr val="0000FF"/>
                </a:solidFill>
                <a:latin typeface="Times New Roman" pitchFamily="18" charset="0"/>
                <a:cs typeface="Times New Roman" pitchFamily="18" charset="0"/>
              </a:rPr>
              <a:t> </a:t>
            </a:r>
            <a:r>
              <a:rPr lang="vi-VN" sz="3400" b="1" i="1" dirty="0">
                <a:solidFill>
                  <a:srgbClr val="0000FF"/>
                </a:solidFill>
                <a:latin typeface="Times New Roman" pitchFamily="18" charset="0"/>
                <a:cs typeface="Times New Roman" pitchFamily="18" charset="0"/>
              </a:rPr>
              <a:t>con én đưa </a:t>
            </a:r>
            <a:r>
              <a:rPr lang="vi-VN" sz="3400" b="1" i="1" dirty="0" smtClean="0">
                <a:solidFill>
                  <a:srgbClr val="0000FF"/>
                </a:solidFill>
                <a:latin typeface="Times New Roman" pitchFamily="18" charset="0"/>
                <a:cs typeface="Times New Roman" pitchFamily="18" charset="0"/>
              </a:rPr>
              <a:t>thoi</a:t>
            </a:r>
            <a:endParaRPr lang="en-US" sz="3400" b="1" i="1" dirty="0">
              <a:solidFill>
                <a:srgbClr val="0000FF"/>
              </a:solidFill>
              <a:latin typeface="Times New Roman" pitchFamily="18" charset="0"/>
              <a:cs typeface="Times New Roman" pitchFamily="18" charset="0"/>
            </a:endParaRPr>
          </a:p>
          <a:p>
            <a:r>
              <a:rPr lang="vi-VN" sz="3400" b="1" i="1" dirty="0">
                <a:solidFill>
                  <a:srgbClr val="0000FF"/>
                </a:solidFill>
                <a:latin typeface="Times New Roman" pitchFamily="18" charset="0"/>
                <a:cs typeface="Times New Roman" pitchFamily="18" charset="0"/>
              </a:rPr>
              <a:t> </a:t>
            </a:r>
            <a:r>
              <a:rPr lang="en-US" sz="3400" b="1" i="1" dirty="0">
                <a:solidFill>
                  <a:srgbClr val="0000FF"/>
                </a:solidFill>
                <a:latin typeface="Times New Roman" pitchFamily="18" charset="0"/>
                <a:cs typeface="Times New Roman" pitchFamily="18" charset="0"/>
              </a:rPr>
              <a:t>       </a:t>
            </a:r>
            <a:r>
              <a:rPr lang="vi-VN" sz="3400" b="1" i="1" dirty="0">
                <a:solidFill>
                  <a:srgbClr val="0000FF"/>
                </a:solidFill>
                <a:latin typeface="Times New Roman" pitchFamily="18" charset="0"/>
                <a:cs typeface="Times New Roman" pitchFamily="18" charset="0"/>
              </a:rPr>
              <a:t>Cỏ non xanh tận chân trời</a:t>
            </a:r>
            <a:endParaRPr lang="en-US" sz="3400" b="1" i="1" dirty="0">
              <a:solidFill>
                <a:srgbClr val="0000FF"/>
              </a:solidFill>
              <a:latin typeface="Times New Roman" pitchFamily="18" charset="0"/>
              <a:cs typeface="Times New Roman" pitchFamily="18" charset="0"/>
            </a:endParaRPr>
          </a:p>
          <a:p>
            <a:r>
              <a:rPr lang="vi-VN" sz="3400" b="1" i="1" dirty="0">
                <a:solidFill>
                  <a:srgbClr val="0000FF"/>
                </a:solidFill>
                <a:latin typeface="Times New Roman" pitchFamily="18" charset="0"/>
                <a:cs typeface="Times New Roman" pitchFamily="18" charset="0"/>
              </a:rPr>
              <a:t>Cành lê trắng điểm một vài bông hoa</a:t>
            </a:r>
            <a:endParaRPr lang="en-US" sz="3400" b="1" i="1" dirty="0">
              <a:solidFill>
                <a:srgbClr val="0000FF"/>
              </a:solidFill>
              <a:latin typeface="Times New Roman" pitchFamily="18" charset="0"/>
              <a:cs typeface="Times New Roman" pitchFamily="18" charset="0"/>
            </a:endParaRPr>
          </a:p>
          <a:p>
            <a:r>
              <a:rPr lang="vi-VN" sz="3400" b="1" i="1" dirty="0">
                <a:solidFill>
                  <a:srgbClr val="0000FF"/>
                </a:solidFill>
                <a:latin typeface="Times New Roman" pitchFamily="18" charset="0"/>
                <a:cs typeface="Times New Roman" pitchFamily="18" charset="0"/>
              </a:rPr>
              <a:t> </a:t>
            </a:r>
            <a:r>
              <a:rPr lang="en-US" sz="3400" b="1" i="1" dirty="0">
                <a:solidFill>
                  <a:srgbClr val="0000FF"/>
                </a:solidFill>
                <a:latin typeface="Times New Roman" pitchFamily="18" charset="0"/>
                <a:cs typeface="Times New Roman" pitchFamily="18" charset="0"/>
              </a:rPr>
              <a:t>       </a:t>
            </a:r>
            <a:r>
              <a:rPr lang="vi-VN" sz="3400" b="1" i="1" dirty="0">
                <a:solidFill>
                  <a:srgbClr val="0000FF"/>
                </a:solidFill>
                <a:latin typeface="Times New Roman" pitchFamily="18" charset="0"/>
                <a:cs typeface="Times New Roman" pitchFamily="18" charset="0"/>
              </a:rPr>
              <a:t>Ngổn ngang gò đống kéo lên</a:t>
            </a:r>
            <a:endParaRPr lang="en-US" sz="3400" b="1" i="1" dirty="0">
              <a:solidFill>
                <a:srgbClr val="0000FF"/>
              </a:solidFill>
              <a:latin typeface="Times New Roman" pitchFamily="18" charset="0"/>
              <a:cs typeface="Times New Roman" pitchFamily="18" charset="0"/>
            </a:endParaRPr>
          </a:p>
          <a:p>
            <a:r>
              <a:rPr lang="vi-VN" sz="3400" b="1" i="1" dirty="0">
                <a:solidFill>
                  <a:srgbClr val="0000FF"/>
                </a:solidFill>
                <a:latin typeface="Times New Roman" pitchFamily="18" charset="0"/>
                <a:cs typeface="Times New Roman" pitchFamily="18" charset="0"/>
              </a:rPr>
              <a:t>Thoi vàng vó rắc, tro tiền giấy bay</a:t>
            </a:r>
            <a:endParaRPr lang="en-US" sz="3400" b="1" i="1" dirty="0">
              <a:solidFill>
                <a:srgbClr val="0000FF"/>
              </a:solidFill>
              <a:latin typeface="Times New Roman" pitchFamily="18" charset="0"/>
              <a:cs typeface="Times New Roman" pitchFamily="18" charset="0"/>
            </a:endParaRPr>
          </a:p>
          <a:p>
            <a:r>
              <a:rPr lang="en-US" sz="3400" b="1" i="1" dirty="0">
                <a:solidFill>
                  <a:srgbClr val="0000FF"/>
                </a:solidFill>
                <a:latin typeface="Times New Roman" pitchFamily="18" charset="0"/>
                <a:cs typeface="Times New Roman" pitchFamily="18" charset="0"/>
              </a:rPr>
              <a:t>        </a:t>
            </a:r>
            <a:r>
              <a:rPr lang="vi-VN" sz="3400" b="1" i="1" dirty="0">
                <a:solidFill>
                  <a:srgbClr val="0000FF"/>
                </a:solidFill>
                <a:latin typeface="Times New Roman" pitchFamily="18" charset="0"/>
                <a:cs typeface="Times New Roman" pitchFamily="18" charset="0"/>
              </a:rPr>
              <a:t>Tà tà bóng ngả về tây</a:t>
            </a:r>
            <a:endParaRPr lang="en-US" sz="3400" b="1" i="1" dirty="0">
              <a:solidFill>
                <a:srgbClr val="0000FF"/>
              </a:solidFill>
              <a:latin typeface="Times New Roman" pitchFamily="18" charset="0"/>
              <a:cs typeface="Times New Roman" pitchFamily="18" charset="0"/>
            </a:endParaRPr>
          </a:p>
          <a:p>
            <a:r>
              <a:rPr lang="en-US" sz="3400" b="1" i="1" dirty="0">
                <a:solidFill>
                  <a:srgbClr val="0000FF"/>
                </a:solidFill>
                <a:latin typeface="Times New Roman" pitchFamily="18" charset="0"/>
                <a:cs typeface="Times New Roman" pitchFamily="18" charset="0"/>
              </a:rPr>
              <a:t> </a:t>
            </a:r>
            <a:r>
              <a:rPr lang="en-US" sz="3400" b="1" i="1" dirty="0" err="1">
                <a:solidFill>
                  <a:srgbClr val="0000FF"/>
                </a:solidFill>
                <a:latin typeface="Times New Roman" pitchFamily="18" charset="0"/>
                <a:cs typeface="Times New Roman" pitchFamily="18" charset="0"/>
              </a:rPr>
              <a:t>Lần</a:t>
            </a:r>
            <a:r>
              <a:rPr lang="en-US" sz="3400" b="1" i="1" dirty="0">
                <a:solidFill>
                  <a:srgbClr val="0000FF"/>
                </a:solidFill>
                <a:latin typeface="Times New Roman" pitchFamily="18" charset="0"/>
                <a:cs typeface="Times New Roman" pitchFamily="18" charset="0"/>
              </a:rPr>
              <a:t> </a:t>
            </a:r>
            <a:r>
              <a:rPr lang="en-US" sz="3400" b="1" i="1" dirty="0" err="1">
                <a:solidFill>
                  <a:srgbClr val="0000FF"/>
                </a:solidFill>
                <a:latin typeface="Times New Roman" pitchFamily="18" charset="0"/>
                <a:cs typeface="Times New Roman" pitchFamily="18" charset="0"/>
              </a:rPr>
              <a:t>xem</a:t>
            </a:r>
            <a:r>
              <a:rPr lang="en-US" sz="3400" b="1" i="1" dirty="0">
                <a:solidFill>
                  <a:srgbClr val="0000FF"/>
                </a:solidFill>
                <a:latin typeface="Times New Roman" pitchFamily="18" charset="0"/>
                <a:cs typeface="Times New Roman" pitchFamily="18" charset="0"/>
              </a:rPr>
              <a:t> </a:t>
            </a:r>
            <a:r>
              <a:rPr lang="vi-VN" sz="3400" b="1" i="1" dirty="0">
                <a:solidFill>
                  <a:srgbClr val="0000FF"/>
                </a:solidFill>
                <a:latin typeface="Times New Roman" pitchFamily="18" charset="0"/>
                <a:cs typeface="Times New Roman" pitchFamily="18" charset="0"/>
              </a:rPr>
              <a:t>phong cảnh có bề thanh thanh</a:t>
            </a:r>
            <a:endParaRPr lang="en-US" sz="3400" b="1" i="1" dirty="0">
              <a:solidFill>
                <a:srgbClr val="0000FF"/>
              </a:solidFill>
              <a:latin typeface="Times New Roman" pitchFamily="18" charset="0"/>
              <a:cs typeface="Times New Roman" pitchFamily="18" charset="0"/>
            </a:endParaRPr>
          </a:p>
          <a:p>
            <a:r>
              <a:rPr lang="vi-VN" sz="3400" b="1" i="1" dirty="0">
                <a:solidFill>
                  <a:srgbClr val="0000FF"/>
                </a:solidFill>
                <a:latin typeface="Times New Roman" pitchFamily="18" charset="0"/>
                <a:cs typeface="Times New Roman" pitchFamily="18" charset="0"/>
              </a:rPr>
              <a:t> </a:t>
            </a:r>
            <a:r>
              <a:rPr lang="en-US" sz="3400" b="1" i="1" dirty="0">
                <a:solidFill>
                  <a:srgbClr val="0000FF"/>
                </a:solidFill>
                <a:latin typeface="Times New Roman" pitchFamily="18" charset="0"/>
                <a:cs typeface="Times New Roman" pitchFamily="18" charset="0"/>
              </a:rPr>
              <a:t>       </a:t>
            </a:r>
            <a:r>
              <a:rPr lang="vi-VN" sz="3400" b="1" i="1" dirty="0">
                <a:solidFill>
                  <a:srgbClr val="0000FF"/>
                </a:solidFill>
                <a:latin typeface="Times New Roman" pitchFamily="18" charset="0"/>
                <a:cs typeface="Times New Roman" pitchFamily="18" charset="0"/>
              </a:rPr>
              <a:t>Nao nao, dòng nước uốn quanh;</a:t>
            </a:r>
            <a:endParaRPr lang="en-US" sz="3400" b="1" i="1" dirty="0">
              <a:solidFill>
                <a:srgbClr val="0000FF"/>
              </a:solidFill>
              <a:latin typeface="Times New Roman" pitchFamily="18" charset="0"/>
              <a:cs typeface="Times New Roman" pitchFamily="18" charset="0"/>
            </a:endParaRPr>
          </a:p>
          <a:p>
            <a:r>
              <a:rPr lang="vi-VN" sz="3400" b="1" i="1" dirty="0">
                <a:solidFill>
                  <a:srgbClr val="0000FF"/>
                </a:solidFill>
                <a:latin typeface="Times New Roman" pitchFamily="18" charset="0"/>
                <a:cs typeface="Times New Roman" pitchFamily="18" charset="0"/>
              </a:rPr>
              <a:t>Dịp cầu nho nhỏ cuối ghềnh bắc ngang</a:t>
            </a:r>
            <a:endParaRPr lang="vi-VN" sz="3400" b="1" dirty="0">
              <a:solidFill>
                <a:srgbClr val="0000FF"/>
              </a:solidFill>
              <a:latin typeface="Times New Roman" pitchFamily="18" charset="0"/>
              <a:cs typeface="Times New Roman" pitchFamily="18" charset="0"/>
            </a:endParaRPr>
          </a:p>
          <a:p>
            <a:r>
              <a:rPr lang="vi-VN" dirty="0"/>
              <a:t/>
            </a:r>
            <a:br>
              <a:rPr lang="vi-VN" dirty="0"/>
            </a:br>
            <a:r>
              <a:rPr lang="vi-VN" dirty="0"/>
              <a:t/>
            </a:r>
            <a:br>
              <a:rPr lang="vi-VN" dirty="0"/>
            </a:b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1000"/>
                                        <p:tgtEl>
                                          <p:spTgt spid="2">
                                            <p:txEl>
                                              <p:pRg st="1" end="1"/>
                                            </p:txEl>
                                          </p:spTgt>
                                        </p:tgtEl>
                                      </p:cBhvr>
                                    </p:animEffect>
                                    <p:anim calcmode="lin" valueType="num">
                                      <p:cBhvr>
                                        <p:cTn id="8"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1" end="1"/>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1000"/>
                                        <p:tgtEl>
                                          <p:spTgt spid="2">
                                            <p:txEl>
                                              <p:pRg st="2" end="2"/>
                                            </p:txEl>
                                          </p:spTgt>
                                        </p:tgtEl>
                                      </p:cBhvr>
                                    </p:animEffect>
                                    <p:anim calcmode="lin" valueType="num">
                                      <p:cBhvr>
                                        <p:cTn id="13"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2">
                                            <p:txEl>
                                              <p:pRg st="2" end="2"/>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fade">
                                      <p:cBhvr>
                                        <p:cTn id="17" dur="1000"/>
                                        <p:tgtEl>
                                          <p:spTgt spid="2">
                                            <p:txEl>
                                              <p:pRg st="3" end="3"/>
                                            </p:txEl>
                                          </p:spTgt>
                                        </p:tgtEl>
                                      </p:cBhvr>
                                    </p:animEffect>
                                    <p:anim calcmode="lin" valueType="num">
                                      <p:cBhvr>
                                        <p:cTn id="18"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19" dur="1000" fill="hold"/>
                                        <p:tgtEl>
                                          <p:spTgt spid="2">
                                            <p:txEl>
                                              <p:pRg st="3" end="3"/>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2">
                                            <p:txEl>
                                              <p:pRg st="4" end="4"/>
                                            </p:txEl>
                                          </p:spTgt>
                                        </p:tgtEl>
                                        <p:attrNameLst>
                                          <p:attrName>style.visibility</p:attrName>
                                        </p:attrNameLst>
                                      </p:cBhvr>
                                      <p:to>
                                        <p:strVal val="visible"/>
                                      </p:to>
                                    </p:set>
                                    <p:animEffect transition="in" filter="fade">
                                      <p:cBhvr>
                                        <p:cTn id="22" dur="1000"/>
                                        <p:tgtEl>
                                          <p:spTgt spid="2">
                                            <p:txEl>
                                              <p:pRg st="4" end="4"/>
                                            </p:txEl>
                                          </p:spTgt>
                                        </p:tgtEl>
                                      </p:cBhvr>
                                    </p:animEffect>
                                    <p:anim calcmode="lin" valueType="num">
                                      <p:cBhvr>
                                        <p:cTn id="23"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24" dur="1000" fill="hold"/>
                                        <p:tgtEl>
                                          <p:spTgt spid="2">
                                            <p:txEl>
                                              <p:pRg st="4" end="4"/>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animEffect transition="in" filter="fade">
                                      <p:cBhvr>
                                        <p:cTn id="27" dur="1000"/>
                                        <p:tgtEl>
                                          <p:spTgt spid="2">
                                            <p:txEl>
                                              <p:pRg st="5" end="5"/>
                                            </p:txEl>
                                          </p:spTgt>
                                        </p:tgtEl>
                                      </p:cBhvr>
                                    </p:animEffect>
                                    <p:anim calcmode="lin" valueType="num">
                                      <p:cBhvr>
                                        <p:cTn id="28"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29" dur="1000" fill="hold"/>
                                        <p:tgtEl>
                                          <p:spTgt spid="2">
                                            <p:txEl>
                                              <p:pRg st="5" end="5"/>
                                            </p:txEl>
                                          </p:spTgt>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2">
                                            <p:txEl>
                                              <p:pRg st="6" end="6"/>
                                            </p:txEl>
                                          </p:spTgt>
                                        </p:tgtEl>
                                        <p:attrNameLst>
                                          <p:attrName>style.visibility</p:attrName>
                                        </p:attrNameLst>
                                      </p:cBhvr>
                                      <p:to>
                                        <p:strVal val="visible"/>
                                      </p:to>
                                    </p:set>
                                    <p:animEffect transition="in" filter="fade">
                                      <p:cBhvr>
                                        <p:cTn id="32" dur="1000"/>
                                        <p:tgtEl>
                                          <p:spTgt spid="2">
                                            <p:txEl>
                                              <p:pRg st="6" end="6"/>
                                            </p:txEl>
                                          </p:spTgt>
                                        </p:tgtEl>
                                      </p:cBhvr>
                                    </p:animEffect>
                                    <p:anim calcmode="lin" valueType="num">
                                      <p:cBhvr>
                                        <p:cTn id="33" dur="10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34" dur="1000" fill="hold"/>
                                        <p:tgtEl>
                                          <p:spTgt spid="2">
                                            <p:txEl>
                                              <p:pRg st="6" end="6"/>
                                            </p:txEl>
                                          </p:spTgt>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2">
                                            <p:txEl>
                                              <p:pRg st="7" end="7"/>
                                            </p:txEl>
                                          </p:spTgt>
                                        </p:tgtEl>
                                        <p:attrNameLst>
                                          <p:attrName>style.visibility</p:attrName>
                                        </p:attrNameLst>
                                      </p:cBhvr>
                                      <p:to>
                                        <p:strVal val="visible"/>
                                      </p:to>
                                    </p:set>
                                    <p:animEffect transition="in" filter="fade">
                                      <p:cBhvr>
                                        <p:cTn id="37" dur="1000"/>
                                        <p:tgtEl>
                                          <p:spTgt spid="2">
                                            <p:txEl>
                                              <p:pRg st="7" end="7"/>
                                            </p:txEl>
                                          </p:spTgt>
                                        </p:tgtEl>
                                      </p:cBhvr>
                                    </p:animEffect>
                                    <p:anim calcmode="lin" valueType="num">
                                      <p:cBhvr>
                                        <p:cTn id="38" dur="1000" fill="hold"/>
                                        <p:tgtEl>
                                          <p:spTgt spid="2">
                                            <p:txEl>
                                              <p:pRg st="7" end="7"/>
                                            </p:txEl>
                                          </p:spTgt>
                                        </p:tgtEl>
                                        <p:attrNameLst>
                                          <p:attrName>ppt_x</p:attrName>
                                        </p:attrNameLst>
                                      </p:cBhvr>
                                      <p:tavLst>
                                        <p:tav tm="0">
                                          <p:val>
                                            <p:strVal val="#ppt_x"/>
                                          </p:val>
                                        </p:tav>
                                        <p:tav tm="100000">
                                          <p:val>
                                            <p:strVal val="#ppt_x"/>
                                          </p:val>
                                        </p:tav>
                                      </p:tavLst>
                                    </p:anim>
                                    <p:anim calcmode="lin" valueType="num">
                                      <p:cBhvr>
                                        <p:cTn id="39" dur="1000" fill="hold"/>
                                        <p:tgtEl>
                                          <p:spTgt spid="2">
                                            <p:txEl>
                                              <p:pRg st="7" end="7"/>
                                            </p:txEl>
                                          </p:spTgt>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2">
                                            <p:txEl>
                                              <p:pRg st="8" end="8"/>
                                            </p:txEl>
                                          </p:spTgt>
                                        </p:tgtEl>
                                        <p:attrNameLst>
                                          <p:attrName>style.visibility</p:attrName>
                                        </p:attrNameLst>
                                      </p:cBhvr>
                                      <p:to>
                                        <p:strVal val="visible"/>
                                      </p:to>
                                    </p:set>
                                    <p:animEffect transition="in" filter="fade">
                                      <p:cBhvr>
                                        <p:cTn id="42" dur="1000"/>
                                        <p:tgtEl>
                                          <p:spTgt spid="2">
                                            <p:txEl>
                                              <p:pRg st="8" end="8"/>
                                            </p:txEl>
                                          </p:spTgt>
                                        </p:tgtEl>
                                      </p:cBhvr>
                                    </p:animEffect>
                                    <p:anim calcmode="lin" valueType="num">
                                      <p:cBhvr>
                                        <p:cTn id="43" dur="1000" fill="hold"/>
                                        <p:tgtEl>
                                          <p:spTgt spid="2">
                                            <p:txEl>
                                              <p:pRg st="8" end="8"/>
                                            </p:txEl>
                                          </p:spTgt>
                                        </p:tgtEl>
                                        <p:attrNameLst>
                                          <p:attrName>ppt_x</p:attrName>
                                        </p:attrNameLst>
                                      </p:cBhvr>
                                      <p:tavLst>
                                        <p:tav tm="0">
                                          <p:val>
                                            <p:strVal val="#ppt_x"/>
                                          </p:val>
                                        </p:tav>
                                        <p:tav tm="100000">
                                          <p:val>
                                            <p:strVal val="#ppt_x"/>
                                          </p:val>
                                        </p:tav>
                                      </p:tavLst>
                                    </p:anim>
                                    <p:anim calcmode="lin" valueType="num">
                                      <p:cBhvr>
                                        <p:cTn id="44" dur="1000" fill="hold"/>
                                        <p:tgtEl>
                                          <p:spTgt spid="2">
                                            <p:txEl>
                                              <p:pRg st="8" end="8"/>
                                            </p:txEl>
                                          </p:spTgt>
                                        </p:tgtEl>
                                        <p:attrNameLst>
                                          <p:attrName>ppt_y</p:attrName>
                                        </p:attrNameLst>
                                      </p:cBhvr>
                                      <p:tavLst>
                                        <p:tav tm="0">
                                          <p:val>
                                            <p:strVal val="#ppt_y+.1"/>
                                          </p:val>
                                        </p:tav>
                                        <p:tav tm="100000">
                                          <p:val>
                                            <p:strVal val="#ppt_y"/>
                                          </p:val>
                                        </p:tav>
                                      </p:tavLst>
                                    </p:anim>
                                  </p:childTnLst>
                                </p:cTn>
                              </p:par>
                              <p:par>
                                <p:cTn id="45" presetID="42" presetClass="entr" presetSubtype="0" fill="hold" nodeType="withEffect">
                                  <p:stCondLst>
                                    <p:cond delay="0"/>
                                  </p:stCondLst>
                                  <p:childTnLst>
                                    <p:set>
                                      <p:cBhvr>
                                        <p:cTn id="46" dur="1" fill="hold">
                                          <p:stCondLst>
                                            <p:cond delay="0"/>
                                          </p:stCondLst>
                                        </p:cTn>
                                        <p:tgtEl>
                                          <p:spTgt spid="2">
                                            <p:txEl>
                                              <p:pRg st="9" end="9"/>
                                            </p:txEl>
                                          </p:spTgt>
                                        </p:tgtEl>
                                        <p:attrNameLst>
                                          <p:attrName>style.visibility</p:attrName>
                                        </p:attrNameLst>
                                      </p:cBhvr>
                                      <p:to>
                                        <p:strVal val="visible"/>
                                      </p:to>
                                    </p:set>
                                    <p:animEffect transition="in" filter="fade">
                                      <p:cBhvr>
                                        <p:cTn id="47" dur="1000"/>
                                        <p:tgtEl>
                                          <p:spTgt spid="2">
                                            <p:txEl>
                                              <p:pRg st="9" end="9"/>
                                            </p:txEl>
                                          </p:spTgt>
                                        </p:tgtEl>
                                      </p:cBhvr>
                                    </p:animEffect>
                                    <p:anim calcmode="lin" valueType="num">
                                      <p:cBhvr>
                                        <p:cTn id="48" dur="1000" fill="hold"/>
                                        <p:tgtEl>
                                          <p:spTgt spid="2">
                                            <p:txEl>
                                              <p:pRg st="9" end="9"/>
                                            </p:txEl>
                                          </p:spTgt>
                                        </p:tgtEl>
                                        <p:attrNameLst>
                                          <p:attrName>ppt_x</p:attrName>
                                        </p:attrNameLst>
                                      </p:cBhvr>
                                      <p:tavLst>
                                        <p:tav tm="0">
                                          <p:val>
                                            <p:strVal val="#ppt_x"/>
                                          </p:val>
                                        </p:tav>
                                        <p:tav tm="100000">
                                          <p:val>
                                            <p:strVal val="#ppt_x"/>
                                          </p:val>
                                        </p:tav>
                                      </p:tavLst>
                                    </p:anim>
                                    <p:anim calcmode="lin" valueType="num">
                                      <p:cBhvr>
                                        <p:cTn id="49" dur="1000" fill="hold"/>
                                        <p:tgtEl>
                                          <p:spTgt spid="2">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19"/>
          <p:cNvSpPr txBox="1">
            <a:spLocks noChangeArrowheads="1"/>
          </p:cNvSpPr>
          <p:nvPr/>
        </p:nvSpPr>
        <p:spPr bwMode="auto">
          <a:xfrm>
            <a:off x="122237" y="0"/>
            <a:ext cx="7297729" cy="14277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72859" tIns="36430" rIns="72859" bIns="3643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728594" eaLnBrk="1" hangingPunct="1">
              <a:defRPr/>
            </a:pPr>
            <a:r>
              <a:rPr lang="en-US" altLang="en-US" sz="2200" i="1" kern="0" dirty="0" smtClean="0">
                <a:solidFill>
                  <a:prstClr val="black"/>
                </a:solidFill>
                <a:latin typeface="Times New Roman" panose="02020603050405020304" pitchFamily="18" charset="0"/>
                <a:cs typeface="Times New Roman" panose="02020603050405020304" pitchFamily="18" charset="0"/>
              </a:rPr>
              <a:t>             </a:t>
            </a:r>
            <a:r>
              <a:rPr lang="en-US" altLang="en-US" sz="2200" i="1" kern="0" dirty="0" smtClean="0">
                <a:solidFill>
                  <a:srgbClr val="000099"/>
                </a:solidFill>
                <a:latin typeface="Times New Roman" panose="02020603050405020304" pitchFamily="18" charset="0"/>
                <a:cs typeface="Times New Roman" panose="02020603050405020304" pitchFamily="18" charset="0"/>
              </a:rPr>
              <a:t>“</a:t>
            </a:r>
            <a:r>
              <a:rPr lang="en-US" altLang="en-US" sz="2200" i="1" kern="0" dirty="0" err="1" smtClean="0">
                <a:solidFill>
                  <a:srgbClr val="000099"/>
                </a:solidFill>
                <a:latin typeface="Times New Roman" panose="02020603050405020304" pitchFamily="18" charset="0"/>
                <a:cs typeface="Times New Roman" panose="02020603050405020304" pitchFamily="18" charset="0"/>
              </a:rPr>
              <a:t>Cỏ</a:t>
            </a:r>
            <a:r>
              <a:rPr lang="en-US" altLang="en-US" sz="2200" i="1" kern="0" dirty="0" smtClean="0">
                <a:solidFill>
                  <a:srgbClr val="000099"/>
                </a:solidFill>
                <a:latin typeface="Times New Roman" panose="02020603050405020304" pitchFamily="18" charset="0"/>
                <a:cs typeface="Times New Roman" panose="02020603050405020304" pitchFamily="18" charset="0"/>
              </a:rPr>
              <a:t> non </a:t>
            </a:r>
            <a:r>
              <a:rPr lang="en-US" altLang="en-US" sz="2200" i="1" kern="0" dirty="0" err="1" smtClean="0">
                <a:solidFill>
                  <a:srgbClr val="000099"/>
                </a:solidFill>
                <a:latin typeface="Times New Roman" panose="02020603050405020304" pitchFamily="18" charset="0"/>
                <a:cs typeface="Times New Roman" panose="02020603050405020304" pitchFamily="18" charset="0"/>
              </a:rPr>
              <a:t>xanh</a:t>
            </a:r>
            <a:r>
              <a:rPr lang="en-US" altLang="en-US" sz="2200" i="1" kern="0" dirty="0" smtClean="0">
                <a:solidFill>
                  <a:srgbClr val="000099"/>
                </a:solidFill>
                <a:latin typeface="Times New Roman" panose="02020603050405020304" pitchFamily="18" charset="0"/>
                <a:cs typeface="Times New Roman" panose="02020603050405020304" pitchFamily="18" charset="0"/>
              </a:rPr>
              <a:t> </a:t>
            </a:r>
            <a:r>
              <a:rPr lang="en-US" altLang="en-US" sz="2200" i="1" kern="0" dirty="0" err="1" smtClean="0">
                <a:solidFill>
                  <a:srgbClr val="000099"/>
                </a:solidFill>
                <a:latin typeface="Times New Roman" panose="02020603050405020304" pitchFamily="18" charset="0"/>
                <a:cs typeface="Times New Roman" panose="02020603050405020304" pitchFamily="18" charset="0"/>
              </a:rPr>
              <a:t>tận</a:t>
            </a:r>
            <a:r>
              <a:rPr lang="en-US" altLang="en-US" sz="2200" i="1" kern="0" dirty="0" smtClean="0">
                <a:solidFill>
                  <a:srgbClr val="000099"/>
                </a:solidFill>
                <a:latin typeface="Times New Roman" panose="02020603050405020304" pitchFamily="18" charset="0"/>
                <a:cs typeface="Times New Roman" panose="02020603050405020304" pitchFamily="18" charset="0"/>
              </a:rPr>
              <a:t> </a:t>
            </a:r>
            <a:r>
              <a:rPr lang="en-US" altLang="en-US" sz="2200" i="1" kern="0" dirty="0" err="1" smtClean="0">
                <a:solidFill>
                  <a:srgbClr val="000099"/>
                </a:solidFill>
                <a:latin typeface="Times New Roman" panose="02020603050405020304" pitchFamily="18" charset="0"/>
                <a:cs typeface="Times New Roman" panose="02020603050405020304" pitchFamily="18" charset="0"/>
              </a:rPr>
              <a:t>chân</a:t>
            </a:r>
            <a:r>
              <a:rPr lang="en-US" altLang="en-US" sz="2200" i="1" kern="0" dirty="0" smtClean="0">
                <a:solidFill>
                  <a:srgbClr val="000099"/>
                </a:solidFill>
                <a:latin typeface="Times New Roman" panose="02020603050405020304" pitchFamily="18" charset="0"/>
                <a:cs typeface="Times New Roman" panose="02020603050405020304" pitchFamily="18" charset="0"/>
              </a:rPr>
              <a:t> </a:t>
            </a:r>
            <a:r>
              <a:rPr lang="en-US" altLang="en-US" sz="2200" i="1" kern="0" dirty="0" err="1" smtClean="0">
                <a:solidFill>
                  <a:srgbClr val="000099"/>
                </a:solidFill>
                <a:latin typeface="Times New Roman" panose="02020603050405020304" pitchFamily="18" charset="0"/>
                <a:cs typeface="Times New Roman" panose="02020603050405020304" pitchFamily="18" charset="0"/>
              </a:rPr>
              <a:t>trời</a:t>
            </a:r>
            <a:r>
              <a:rPr lang="en-US" altLang="en-US" sz="2200" i="1" kern="0" dirty="0" smtClean="0">
                <a:solidFill>
                  <a:srgbClr val="000099"/>
                </a:solidFill>
                <a:latin typeface="Times New Roman" panose="02020603050405020304" pitchFamily="18" charset="0"/>
                <a:cs typeface="Times New Roman" panose="02020603050405020304" pitchFamily="18" charset="0"/>
              </a:rPr>
              <a:t>.</a:t>
            </a:r>
          </a:p>
          <a:p>
            <a:pPr defTabSz="728594" eaLnBrk="1" hangingPunct="1">
              <a:defRPr/>
            </a:pPr>
            <a:r>
              <a:rPr lang="en-US" altLang="en-US" sz="2200" i="1" kern="0" dirty="0" smtClean="0">
                <a:solidFill>
                  <a:srgbClr val="000099"/>
                </a:solidFill>
                <a:latin typeface="Times New Roman" panose="02020603050405020304" pitchFamily="18" charset="0"/>
                <a:cs typeface="Times New Roman" panose="02020603050405020304" pitchFamily="18" charset="0"/>
              </a:rPr>
              <a:t>       </a:t>
            </a:r>
            <a:r>
              <a:rPr lang="en-US" altLang="en-US" sz="2200" i="1" kern="0" dirty="0" err="1" smtClean="0">
                <a:solidFill>
                  <a:srgbClr val="000099"/>
                </a:solidFill>
                <a:latin typeface="Times New Roman" panose="02020603050405020304" pitchFamily="18" charset="0"/>
                <a:cs typeface="Times New Roman" panose="02020603050405020304" pitchFamily="18" charset="0"/>
              </a:rPr>
              <a:t>Cành</a:t>
            </a:r>
            <a:r>
              <a:rPr lang="en-US" altLang="en-US" sz="2200" i="1" kern="0" dirty="0" smtClean="0">
                <a:solidFill>
                  <a:srgbClr val="000099"/>
                </a:solidFill>
                <a:latin typeface="Times New Roman" panose="02020603050405020304" pitchFamily="18" charset="0"/>
                <a:cs typeface="Times New Roman" panose="02020603050405020304" pitchFamily="18" charset="0"/>
              </a:rPr>
              <a:t> </a:t>
            </a:r>
            <a:r>
              <a:rPr lang="en-US" altLang="en-US" sz="2200" i="1" kern="0" dirty="0" err="1" smtClean="0">
                <a:solidFill>
                  <a:srgbClr val="000099"/>
                </a:solidFill>
                <a:latin typeface="Times New Roman" panose="02020603050405020304" pitchFamily="18" charset="0"/>
                <a:cs typeface="Times New Roman" panose="02020603050405020304" pitchFamily="18" charset="0"/>
              </a:rPr>
              <a:t>lê</a:t>
            </a:r>
            <a:r>
              <a:rPr lang="en-US" altLang="en-US" sz="2200" i="1" kern="0" dirty="0" smtClean="0">
                <a:solidFill>
                  <a:srgbClr val="000099"/>
                </a:solidFill>
                <a:latin typeface="Times New Roman" panose="02020603050405020304" pitchFamily="18" charset="0"/>
                <a:cs typeface="Times New Roman" panose="02020603050405020304" pitchFamily="18" charset="0"/>
              </a:rPr>
              <a:t> </a:t>
            </a:r>
            <a:r>
              <a:rPr lang="en-US" altLang="en-US" sz="2200" i="1" kern="0" dirty="0" err="1" smtClean="0">
                <a:solidFill>
                  <a:srgbClr val="000099"/>
                </a:solidFill>
                <a:latin typeface="Times New Roman" panose="02020603050405020304" pitchFamily="18" charset="0"/>
                <a:cs typeface="Times New Roman" panose="02020603050405020304" pitchFamily="18" charset="0"/>
              </a:rPr>
              <a:t>trắng</a:t>
            </a:r>
            <a:r>
              <a:rPr lang="en-US" altLang="en-US" sz="2200" i="1" kern="0" dirty="0" smtClean="0">
                <a:solidFill>
                  <a:srgbClr val="000099"/>
                </a:solidFill>
                <a:latin typeface="Times New Roman" panose="02020603050405020304" pitchFamily="18" charset="0"/>
                <a:cs typeface="Times New Roman" panose="02020603050405020304" pitchFamily="18" charset="0"/>
              </a:rPr>
              <a:t> </a:t>
            </a:r>
            <a:r>
              <a:rPr lang="en-US" altLang="en-US" sz="2200" i="1" kern="0" dirty="0" err="1" smtClean="0">
                <a:solidFill>
                  <a:srgbClr val="000099"/>
                </a:solidFill>
                <a:latin typeface="Times New Roman" panose="02020603050405020304" pitchFamily="18" charset="0"/>
                <a:cs typeface="Times New Roman" panose="02020603050405020304" pitchFamily="18" charset="0"/>
              </a:rPr>
              <a:t>điểm</a:t>
            </a:r>
            <a:r>
              <a:rPr lang="en-US" altLang="en-US" sz="2200" i="1" kern="0" dirty="0" smtClean="0">
                <a:solidFill>
                  <a:srgbClr val="000099"/>
                </a:solidFill>
                <a:latin typeface="Times New Roman" panose="02020603050405020304" pitchFamily="18" charset="0"/>
                <a:cs typeface="Times New Roman" panose="02020603050405020304" pitchFamily="18" charset="0"/>
              </a:rPr>
              <a:t> </a:t>
            </a:r>
            <a:r>
              <a:rPr lang="en-US" altLang="en-US" sz="2200" i="1" kern="0" dirty="0" err="1" smtClean="0">
                <a:solidFill>
                  <a:srgbClr val="000099"/>
                </a:solidFill>
                <a:latin typeface="Times New Roman" panose="02020603050405020304" pitchFamily="18" charset="0"/>
                <a:cs typeface="Times New Roman" panose="02020603050405020304" pitchFamily="18" charset="0"/>
              </a:rPr>
              <a:t>một</a:t>
            </a:r>
            <a:r>
              <a:rPr lang="en-US" altLang="en-US" sz="2200" i="1" kern="0" dirty="0" smtClean="0">
                <a:solidFill>
                  <a:srgbClr val="000099"/>
                </a:solidFill>
                <a:latin typeface="Times New Roman" panose="02020603050405020304" pitchFamily="18" charset="0"/>
                <a:cs typeface="Times New Roman" panose="02020603050405020304" pitchFamily="18" charset="0"/>
              </a:rPr>
              <a:t> </a:t>
            </a:r>
            <a:r>
              <a:rPr lang="en-US" altLang="en-US" sz="2200" i="1" kern="0" dirty="0" err="1" smtClean="0">
                <a:solidFill>
                  <a:srgbClr val="000099"/>
                </a:solidFill>
                <a:latin typeface="Times New Roman" panose="02020603050405020304" pitchFamily="18" charset="0"/>
                <a:cs typeface="Times New Roman" panose="02020603050405020304" pitchFamily="18" charset="0"/>
              </a:rPr>
              <a:t>vài</a:t>
            </a:r>
            <a:r>
              <a:rPr lang="en-US" altLang="en-US" sz="2200" i="1" kern="0" dirty="0" smtClean="0">
                <a:solidFill>
                  <a:srgbClr val="000099"/>
                </a:solidFill>
                <a:latin typeface="Times New Roman" panose="02020603050405020304" pitchFamily="18" charset="0"/>
                <a:cs typeface="Times New Roman" panose="02020603050405020304" pitchFamily="18" charset="0"/>
              </a:rPr>
              <a:t> </a:t>
            </a:r>
            <a:r>
              <a:rPr lang="en-US" altLang="en-US" sz="2200" i="1" kern="0" dirty="0" err="1" smtClean="0">
                <a:solidFill>
                  <a:srgbClr val="000099"/>
                </a:solidFill>
                <a:latin typeface="Times New Roman" panose="02020603050405020304" pitchFamily="18" charset="0"/>
                <a:cs typeface="Times New Roman" panose="02020603050405020304" pitchFamily="18" charset="0"/>
              </a:rPr>
              <a:t>bông</a:t>
            </a:r>
            <a:r>
              <a:rPr lang="en-US" altLang="en-US" sz="2200" i="1" kern="0" dirty="0" smtClean="0">
                <a:solidFill>
                  <a:srgbClr val="000099"/>
                </a:solidFill>
                <a:latin typeface="Times New Roman" panose="02020603050405020304" pitchFamily="18" charset="0"/>
                <a:cs typeface="Times New Roman" panose="02020603050405020304" pitchFamily="18" charset="0"/>
              </a:rPr>
              <a:t> </a:t>
            </a:r>
            <a:r>
              <a:rPr lang="en-US" altLang="en-US" sz="2200" i="1" kern="0" dirty="0" err="1" smtClean="0">
                <a:solidFill>
                  <a:srgbClr val="000099"/>
                </a:solidFill>
                <a:latin typeface="Times New Roman" panose="02020603050405020304" pitchFamily="18" charset="0"/>
                <a:cs typeface="Times New Roman" panose="02020603050405020304" pitchFamily="18" charset="0"/>
              </a:rPr>
              <a:t>hoa</a:t>
            </a:r>
            <a:r>
              <a:rPr lang="en-US" altLang="en-US" sz="2200" i="1" kern="0" dirty="0" smtClean="0">
                <a:solidFill>
                  <a:srgbClr val="000099"/>
                </a:solidFill>
                <a:latin typeface="Times New Roman" panose="02020603050405020304" pitchFamily="18" charset="0"/>
                <a:cs typeface="Times New Roman" panose="02020603050405020304" pitchFamily="18" charset="0"/>
              </a:rPr>
              <a:t>”.</a:t>
            </a:r>
          </a:p>
          <a:p>
            <a:pPr defTabSz="728594" eaLnBrk="1" hangingPunct="1">
              <a:defRPr/>
            </a:pPr>
            <a:r>
              <a:rPr lang="en-US" altLang="en-US" sz="2200" kern="0" dirty="0" smtClean="0">
                <a:solidFill>
                  <a:prstClr val="black"/>
                </a:solidFill>
                <a:latin typeface="Times New Roman" panose="02020603050405020304" pitchFamily="18" charset="0"/>
                <a:cs typeface="Times New Roman" panose="02020603050405020304" pitchFamily="18" charset="0"/>
                <a:sym typeface="Wingdings" pitchFamily="2" charset="2"/>
              </a:rPr>
              <a:t></a:t>
            </a:r>
            <a:r>
              <a:rPr lang="en-US" altLang="en-US" sz="2200" kern="0" dirty="0" err="1" smtClean="0">
                <a:solidFill>
                  <a:prstClr val="black"/>
                </a:solidFill>
                <a:latin typeface="Times New Roman" panose="02020603050405020304" pitchFamily="18" charset="0"/>
                <a:cs typeface="Times New Roman" panose="02020603050405020304" pitchFamily="18" charset="0"/>
              </a:rPr>
              <a:t>Tả</a:t>
            </a:r>
            <a:r>
              <a:rPr lang="en-US" altLang="en-US" sz="2200" kern="0" dirty="0" smtClean="0">
                <a:solidFill>
                  <a:prstClr val="black"/>
                </a:solidFill>
                <a:latin typeface="Times New Roman" panose="02020603050405020304" pitchFamily="18" charset="0"/>
                <a:cs typeface="Times New Roman" panose="02020603050405020304" pitchFamily="18" charset="0"/>
              </a:rPr>
              <a:t> </a:t>
            </a:r>
            <a:r>
              <a:rPr lang="en-US" altLang="en-US" sz="2200" kern="0" dirty="0" err="1" smtClean="0">
                <a:solidFill>
                  <a:prstClr val="black"/>
                </a:solidFill>
                <a:latin typeface="Times New Roman" panose="02020603050405020304" pitchFamily="18" charset="0"/>
                <a:cs typeface="Times New Roman" panose="02020603050405020304" pitchFamily="18" charset="0"/>
              </a:rPr>
              <a:t>cảnh</a:t>
            </a:r>
            <a:r>
              <a:rPr lang="en-US" altLang="en-US" sz="2200" kern="0" dirty="0" smtClean="0">
                <a:solidFill>
                  <a:prstClr val="black"/>
                </a:solidFill>
                <a:latin typeface="Times New Roman" panose="02020603050405020304" pitchFamily="18" charset="0"/>
                <a:cs typeface="Times New Roman" panose="02020603050405020304" pitchFamily="18" charset="0"/>
              </a:rPr>
              <a:t> </a:t>
            </a:r>
            <a:r>
              <a:rPr lang="en-US" altLang="en-US" sz="2200" kern="0" dirty="0" err="1" smtClean="0">
                <a:solidFill>
                  <a:prstClr val="black"/>
                </a:solidFill>
                <a:latin typeface="Times New Roman" panose="02020603050405020304" pitchFamily="18" charset="0"/>
                <a:cs typeface="Times New Roman" panose="02020603050405020304" pitchFamily="18" charset="0"/>
              </a:rPr>
              <a:t>thiên</a:t>
            </a:r>
            <a:r>
              <a:rPr lang="en-US" altLang="en-US" sz="2200" kern="0" dirty="0" smtClean="0">
                <a:solidFill>
                  <a:prstClr val="black"/>
                </a:solidFill>
                <a:latin typeface="Times New Roman" panose="02020603050405020304" pitchFamily="18" charset="0"/>
                <a:cs typeface="Times New Roman" panose="02020603050405020304" pitchFamily="18" charset="0"/>
              </a:rPr>
              <a:t> </a:t>
            </a:r>
            <a:r>
              <a:rPr lang="en-US" altLang="en-US" sz="2200" kern="0" dirty="0" err="1" smtClean="0">
                <a:solidFill>
                  <a:prstClr val="black"/>
                </a:solidFill>
                <a:latin typeface="Times New Roman" panose="02020603050405020304" pitchFamily="18" charset="0"/>
                <a:cs typeface="Times New Roman" panose="02020603050405020304" pitchFamily="18" charset="0"/>
              </a:rPr>
              <a:t>nhiên</a:t>
            </a:r>
            <a:r>
              <a:rPr lang="en-US" altLang="en-US" sz="2200" kern="0" dirty="0" smtClean="0">
                <a:solidFill>
                  <a:prstClr val="black"/>
                </a:solidFill>
                <a:latin typeface="Times New Roman" panose="02020603050405020304" pitchFamily="18" charset="0"/>
                <a:cs typeface="Times New Roman" panose="02020603050405020304" pitchFamily="18" charset="0"/>
              </a:rPr>
              <a:t> </a:t>
            </a:r>
            <a:r>
              <a:rPr lang="en-US" altLang="en-US" sz="2200" kern="0" dirty="0" err="1" smtClean="0">
                <a:solidFill>
                  <a:prstClr val="black"/>
                </a:solidFill>
                <a:latin typeface="Times New Roman" panose="02020603050405020304" pitchFamily="18" charset="0"/>
                <a:cs typeface="Times New Roman" panose="02020603050405020304" pitchFamily="18" charset="0"/>
              </a:rPr>
              <a:t>đẹp</a:t>
            </a:r>
            <a:r>
              <a:rPr lang="en-US" altLang="en-US" sz="2200" kern="0" dirty="0" smtClean="0">
                <a:solidFill>
                  <a:prstClr val="black"/>
                </a:solidFill>
                <a:latin typeface="Times New Roman" panose="02020603050405020304" pitchFamily="18" charset="0"/>
                <a:cs typeface="Times New Roman" panose="02020603050405020304" pitchFamily="18" charset="0"/>
              </a:rPr>
              <a:t>, </a:t>
            </a:r>
            <a:r>
              <a:rPr lang="en-US" altLang="en-US" sz="2200" kern="0" dirty="0" err="1" smtClean="0">
                <a:solidFill>
                  <a:prstClr val="black"/>
                </a:solidFill>
                <a:latin typeface="Times New Roman" panose="02020603050405020304" pitchFamily="18" charset="0"/>
                <a:cs typeface="Times New Roman" panose="02020603050405020304" pitchFamily="18" charset="0"/>
              </a:rPr>
              <a:t>trong</a:t>
            </a:r>
            <a:r>
              <a:rPr lang="en-US" altLang="en-US" sz="2200" kern="0" dirty="0" smtClean="0">
                <a:solidFill>
                  <a:prstClr val="black"/>
                </a:solidFill>
                <a:latin typeface="Times New Roman" panose="02020603050405020304" pitchFamily="18" charset="0"/>
                <a:cs typeface="Times New Roman" panose="02020603050405020304" pitchFamily="18" charset="0"/>
              </a:rPr>
              <a:t> </a:t>
            </a:r>
            <a:r>
              <a:rPr lang="en-US" altLang="en-US" sz="2200" kern="0" dirty="0" err="1" smtClean="0">
                <a:solidFill>
                  <a:prstClr val="black"/>
                </a:solidFill>
                <a:latin typeface="Times New Roman" panose="02020603050405020304" pitchFamily="18" charset="0"/>
                <a:cs typeface="Times New Roman" panose="02020603050405020304" pitchFamily="18" charset="0"/>
              </a:rPr>
              <a:t>trẻo</a:t>
            </a:r>
            <a:r>
              <a:rPr lang="en-US" altLang="en-US" sz="2200" kern="0" dirty="0" smtClean="0">
                <a:solidFill>
                  <a:prstClr val="black"/>
                </a:solidFill>
                <a:latin typeface="Times New Roman" panose="02020603050405020304" pitchFamily="18" charset="0"/>
                <a:cs typeface="Times New Roman" panose="02020603050405020304" pitchFamily="18" charset="0"/>
              </a:rPr>
              <a:t> </a:t>
            </a:r>
            <a:r>
              <a:rPr lang="en-US" altLang="en-US" sz="2200" kern="0" dirty="0" err="1" smtClean="0">
                <a:solidFill>
                  <a:prstClr val="black"/>
                </a:solidFill>
                <a:latin typeface="Times New Roman" panose="02020603050405020304" pitchFamily="18" charset="0"/>
                <a:cs typeface="Times New Roman" panose="02020603050405020304" pitchFamily="18" charset="0"/>
              </a:rPr>
              <a:t>thanh</a:t>
            </a:r>
            <a:r>
              <a:rPr lang="en-US" altLang="en-US" sz="2200" kern="0" dirty="0" smtClean="0">
                <a:solidFill>
                  <a:prstClr val="black"/>
                </a:solidFill>
                <a:latin typeface="Times New Roman" panose="02020603050405020304" pitchFamily="18" charset="0"/>
                <a:cs typeface="Times New Roman" panose="02020603050405020304" pitchFamily="18" charset="0"/>
              </a:rPr>
              <a:t> </a:t>
            </a:r>
            <a:r>
              <a:rPr lang="en-US" altLang="en-US" sz="2200" kern="0" dirty="0" err="1" smtClean="0">
                <a:solidFill>
                  <a:prstClr val="black"/>
                </a:solidFill>
                <a:latin typeface="Times New Roman" panose="02020603050405020304" pitchFamily="18" charset="0"/>
                <a:cs typeface="Times New Roman" panose="02020603050405020304" pitchFamily="18" charset="0"/>
              </a:rPr>
              <a:t>khiết</a:t>
            </a:r>
            <a:r>
              <a:rPr lang="en-US" altLang="en-US" sz="2200" kern="0" dirty="0" smtClean="0">
                <a:solidFill>
                  <a:prstClr val="black"/>
                </a:solidFill>
                <a:latin typeface="Times New Roman" panose="02020603050405020304" pitchFamily="18" charset="0"/>
                <a:cs typeface="Times New Roman" panose="02020603050405020304" pitchFamily="18" charset="0"/>
              </a:rPr>
              <a:t>, </a:t>
            </a:r>
            <a:r>
              <a:rPr lang="en-US" altLang="en-US" sz="2200" kern="0" dirty="0" err="1" smtClean="0">
                <a:solidFill>
                  <a:prstClr val="black"/>
                </a:solidFill>
                <a:latin typeface="Times New Roman" panose="02020603050405020304" pitchFamily="18" charset="0"/>
                <a:cs typeface="Times New Roman" panose="02020603050405020304" pitchFamily="18" charset="0"/>
              </a:rPr>
              <a:t>giàu</a:t>
            </a:r>
            <a:r>
              <a:rPr lang="en-US" altLang="en-US" sz="2200" kern="0" dirty="0" smtClean="0">
                <a:solidFill>
                  <a:prstClr val="black"/>
                </a:solidFill>
                <a:latin typeface="Times New Roman" panose="02020603050405020304" pitchFamily="18" charset="0"/>
                <a:cs typeface="Times New Roman" panose="02020603050405020304" pitchFamily="18" charset="0"/>
              </a:rPr>
              <a:t> </a:t>
            </a:r>
            <a:r>
              <a:rPr lang="en-US" altLang="en-US" sz="2200" kern="0" dirty="0" err="1" smtClean="0">
                <a:solidFill>
                  <a:prstClr val="black"/>
                </a:solidFill>
                <a:latin typeface="Times New Roman" panose="02020603050405020304" pitchFamily="18" charset="0"/>
                <a:cs typeface="Times New Roman" panose="02020603050405020304" pitchFamily="18" charset="0"/>
              </a:rPr>
              <a:t>sức</a:t>
            </a:r>
            <a:r>
              <a:rPr lang="en-US" altLang="en-US" sz="2200" kern="0" dirty="0" smtClean="0">
                <a:solidFill>
                  <a:prstClr val="black"/>
                </a:solidFill>
                <a:latin typeface="Times New Roman" panose="02020603050405020304" pitchFamily="18" charset="0"/>
                <a:cs typeface="Times New Roman" panose="02020603050405020304" pitchFamily="18" charset="0"/>
              </a:rPr>
              <a:t> </a:t>
            </a:r>
            <a:r>
              <a:rPr lang="en-US" altLang="en-US" sz="2200" kern="0" dirty="0" err="1" smtClean="0">
                <a:solidFill>
                  <a:prstClr val="black"/>
                </a:solidFill>
                <a:latin typeface="Times New Roman" panose="02020603050405020304" pitchFamily="18" charset="0"/>
                <a:cs typeface="Times New Roman" panose="02020603050405020304" pitchFamily="18" charset="0"/>
              </a:rPr>
              <a:t>sống</a:t>
            </a:r>
            <a:r>
              <a:rPr lang="en-US" altLang="en-US" sz="2200" kern="0" dirty="0" smtClean="0">
                <a:solidFill>
                  <a:prstClr val="black"/>
                </a:solidFill>
                <a:latin typeface="Times New Roman" panose="02020603050405020304" pitchFamily="18" charset="0"/>
                <a:cs typeface="Times New Roman" panose="02020603050405020304" pitchFamily="18" charset="0"/>
              </a:rPr>
              <a:t>. </a:t>
            </a:r>
          </a:p>
        </p:txBody>
      </p:sp>
      <p:sp>
        <p:nvSpPr>
          <p:cNvPr id="5" name="Text Box 21"/>
          <p:cNvSpPr txBox="1">
            <a:spLocks noChangeArrowheads="1"/>
          </p:cNvSpPr>
          <p:nvPr/>
        </p:nvSpPr>
        <p:spPr bwMode="auto">
          <a:xfrm>
            <a:off x="198437" y="1524000"/>
            <a:ext cx="4172574" cy="345911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72859" tIns="36430" rIns="72859" bIns="3643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728594" eaLnBrk="1" hangingPunct="1">
              <a:defRPr/>
            </a:pPr>
            <a:r>
              <a:rPr lang="en-US" altLang="en-US" sz="2200" i="1" kern="0" dirty="0" smtClean="0">
                <a:solidFill>
                  <a:srgbClr val="FF9900"/>
                </a:solidFill>
                <a:latin typeface="Times New Roman" panose="02020603050405020304" pitchFamily="18" charset="0"/>
                <a:cs typeface="Times New Roman" panose="02020603050405020304" pitchFamily="18" charset="0"/>
              </a:rPr>
              <a:t> </a:t>
            </a:r>
            <a:r>
              <a:rPr lang="en-US" altLang="en-US" sz="2200" i="1" kern="0" dirty="0" smtClean="0">
                <a:solidFill>
                  <a:srgbClr val="00B050"/>
                </a:solidFill>
                <a:latin typeface="Times New Roman" panose="02020603050405020304" pitchFamily="18" charset="0"/>
                <a:cs typeface="Times New Roman" panose="02020603050405020304" pitchFamily="18" charset="0"/>
              </a:rPr>
              <a:t>- “</a:t>
            </a:r>
            <a:r>
              <a:rPr lang="en-US" altLang="en-US" sz="2200" i="1" kern="0" dirty="0" err="1" smtClean="0">
                <a:solidFill>
                  <a:srgbClr val="00B050"/>
                </a:solidFill>
                <a:latin typeface="Times New Roman" panose="02020603050405020304" pitchFamily="18" charset="0"/>
                <a:cs typeface="Times New Roman" panose="02020603050405020304" pitchFamily="18" charset="0"/>
              </a:rPr>
              <a:t>Gần</a:t>
            </a:r>
            <a:r>
              <a:rPr lang="en-US" altLang="en-US" sz="2200" i="1" kern="0" dirty="0" smtClean="0">
                <a:solidFill>
                  <a:srgbClr val="00B050"/>
                </a:solidFill>
                <a:latin typeface="Times New Roman" panose="02020603050405020304" pitchFamily="18" charset="0"/>
                <a:cs typeface="Times New Roman" panose="02020603050405020304" pitchFamily="18" charset="0"/>
              </a:rPr>
              <a:t> </a:t>
            </a:r>
            <a:r>
              <a:rPr lang="en-US" altLang="en-US" sz="2200" i="1" kern="0" dirty="0" err="1" smtClean="0">
                <a:solidFill>
                  <a:srgbClr val="00B050"/>
                </a:solidFill>
                <a:latin typeface="Times New Roman" panose="02020603050405020304" pitchFamily="18" charset="0"/>
                <a:cs typeface="Times New Roman" panose="02020603050405020304" pitchFamily="18" charset="0"/>
              </a:rPr>
              <a:t>xa</a:t>
            </a:r>
            <a:r>
              <a:rPr lang="en-US" altLang="en-US" sz="2200" i="1" kern="0" dirty="0" smtClean="0">
                <a:solidFill>
                  <a:srgbClr val="00B050"/>
                </a:solidFill>
                <a:latin typeface="Times New Roman" panose="02020603050405020304" pitchFamily="18" charset="0"/>
                <a:cs typeface="Times New Roman" panose="02020603050405020304" pitchFamily="18" charset="0"/>
              </a:rPr>
              <a:t> </a:t>
            </a:r>
            <a:r>
              <a:rPr lang="en-US" altLang="en-US" sz="2200" i="1" kern="0" dirty="0" err="1" smtClean="0">
                <a:solidFill>
                  <a:srgbClr val="00B050"/>
                </a:solidFill>
                <a:latin typeface="Times New Roman" panose="02020603050405020304" pitchFamily="18" charset="0"/>
                <a:cs typeface="Times New Roman" panose="02020603050405020304" pitchFamily="18" charset="0"/>
              </a:rPr>
              <a:t>nô</a:t>
            </a:r>
            <a:r>
              <a:rPr lang="en-US" altLang="en-US" sz="2200" i="1" kern="0" dirty="0" smtClean="0">
                <a:solidFill>
                  <a:srgbClr val="00B050"/>
                </a:solidFill>
                <a:latin typeface="Times New Roman" panose="02020603050405020304" pitchFamily="18" charset="0"/>
                <a:cs typeface="Times New Roman" panose="02020603050405020304" pitchFamily="18" charset="0"/>
              </a:rPr>
              <a:t> </a:t>
            </a:r>
            <a:r>
              <a:rPr lang="en-US" altLang="en-US" sz="2200" i="1" kern="0" dirty="0" err="1" smtClean="0">
                <a:solidFill>
                  <a:srgbClr val="00B050"/>
                </a:solidFill>
                <a:latin typeface="Times New Roman" panose="02020603050405020304" pitchFamily="18" charset="0"/>
                <a:cs typeface="Times New Roman" panose="02020603050405020304" pitchFamily="18" charset="0"/>
              </a:rPr>
              <a:t>nức</a:t>
            </a:r>
            <a:r>
              <a:rPr lang="en-US" altLang="en-US" sz="2200" i="1" kern="0" dirty="0" smtClean="0">
                <a:solidFill>
                  <a:srgbClr val="00B050"/>
                </a:solidFill>
                <a:latin typeface="Times New Roman" panose="02020603050405020304" pitchFamily="18" charset="0"/>
                <a:cs typeface="Times New Roman" panose="02020603050405020304" pitchFamily="18" charset="0"/>
              </a:rPr>
              <a:t> </a:t>
            </a:r>
            <a:r>
              <a:rPr lang="en-US" altLang="en-US" sz="2200" i="1" kern="0" dirty="0" err="1" smtClean="0">
                <a:solidFill>
                  <a:srgbClr val="00B050"/>
                </a:solidFill>
                <a:latin typeface="Times New Roman" panose="02020603050405020304" pitchFamily="18" charset="0"/>
                <a:cs typeface="Times New Roman" panose="02020603050405020304" pitchFamily="18" charset="0"/>
              </a:rPr>
              <a:t>yến</a:t>
            </a:r>
            <a:r>
              <a:rPr lang="en-US" altLang="en-US" sz="2200" i="1" kern="0" dirty="0" smtClean="0">
                <a:solidFill>
                  <a:srgbClr val="00B050"/>
                </a:solidFill>
                <a:latin typeface="Times New Roman" panose="02020603050405020304" pitchFamily="18" charset="0"/>
                <a:cs typeface="Times New Roman" panose="02020603050405020304" pitchFamily="18" charset="0"/>
              </a:rPr>
              <a:t> </a:t>
            </a:r>
            <a:r>
              <a:rPr lang="en-US" altLang="en-US" sz="2200" i="1" kern="0" dirty="0" err="1" smtClean="0">
                <a:solidFill>
                  <a:srgbClr val="00B050"/>
                </a:solidFill>
                <a:latin typeface="Times New Roman" panose="02020603050405020304" pitchFamily="18" charset="0"/>
                <a:cs typeface="Times New Roman" panose="02020603050405020304" pitchFamily="18" charset="0"/>
              </a:rPr>
              <a:t>anh</a:t>
            </a:r>
            <a:r>
              <a:rPr lang="en-US" altLang="en-US" sz="2200" i="1" kern="0" dirty="0" smtClean="0">
                <a:solidFill>
                  <a:srgbClr val="00B050"/>
                </a:solidFill>
                <a:latin typeface="Times New Roman" panose="02020603050405020304" pitchFamily="18" charset="0"/>
                <a:cs typeface="Times New Roman" panose="02020603050405020304" pitchFamily="18" charset="0"/>
              </a:rPr>
              <a:t>”            </a:t>
            </a:r>
          </a:p>
          <a:p>
            <a:pPr defTabSz="728594" eaLnBrk="1" hangingPunct="1">
              <a:defRPr/>
            </a:pPr>
            <a:r>
              <a:rPr lang="en-US" altLang="en-US" sz="2200" i="1" kern="0" dirty="0" smtClean="0">
                <a:solidFill>
                  <a:srgbClr val="00B050"/>
                </a:solidFill>
                <a:latin typeface="Times New Roman" panose="02020603050405020304" pitchFamily="18" charset="0"/>
                <a:cs typeface="Times New Roman" panose="02020603050405020304" pitchFamily="18" charset="0"/>
              </a:rPr>
              <a:t> - “</a:t>
            </a:r>
            <a:r>
              <a:rPr lang="en-US" altLang="en-US" sz="2200" i="1" kern="0" dirty="0" err="1" smtClean="0">
                <a:solidFill>
                  <a:srgbClr val="00B050"/>
                </a:solidFill>
                <a:latin typeface="Times New Roman" panose="02020603050405020304" pitchFamily="18" charset="0"/>
                <a:cs typeface="Times New Roman" panose="02020603050405020304" pitchFamily="18" charset="0"/>
              </a:rPr>
              <a:t>Dập</a:t>
            </a:r>
            <a:r>
              <a:rPr lang="en-US" altLang="en-US" sz="2200" i="1" kern="0" dirty="0" smtClean="0">
                <a:solidFill>
                  <a:srgbClr val="00B050"/>
                </a:solidFill>
                <a:latin typeface="Times New Roman" panose="02020603050405020304" pitchFamily="18" charset="0"/>
                <a:cs typeface="Times New Roman" panose="02020603050405020304" pitchFamily="18" charset="0"/>
              </a:rPr>
              <a:t> </a:t>
            </a:r>
            <a:r>
              <a:rPr lang="en-US" altLang="en-US" sz="2200" i="1" kern="0" dirty="0" err="1" smtClean="0">
                <a:solidFill>
                  <a:srgbClr val="00B050"/>
                </a:solidFill>
                <a:latin typeface="Times New Roman" panose="02020603050405020304" pitchFamily="18" charset="0"/>
                <a:cs typeface="Times New Roman" panose="02020603050405020304" pitchFamily="18" charset="0"/>
              </a:rPr>
              <a:t>dìu</a:t>
            </a:r>
            <a:r>
              <a:rPr lang="en-US" altLang="en-US" sz="2200" i="1" kern="0" dirty="0" smtClean="0">
                <a:solidFill>
                  <a:srgbClr val="00B050"/>
                </a:solidFill>
                <a:latin typeface="Times New Roman" panose="02020603050405020304" pitchFamily="18" charset="0"/>
                <a:cs typeface="Times New Roman" panose="02020603050405020304" pitchFamily="18" charset="0"/>
              </a:rPr>
              <a:t> </a:t>
            </a:r>
            <a:r>
              <a:rPr lang="en-US" altLang="en-US" sz="2200" i="1" kern="0" dirty="0" err="1" smtClean="0">
                <a:solidFill>
                  <a:srgbClr val="00B050"/>
                </a:solidFill>
                <a:latin typeface="Times New Roman" panose="02020603050405020304" pitchFamily="18" charset="0"/>
                <a:cs typeface="Times New Roman" panose="02020603050405020304" pitchFamily="18" charset="0"/>
              </a:rPr>
              <a:t>tài</a:t>
            </a:r>
            <a:r>
              <a:rPr lang="en-US" altLang="en-US" sz="2200" i="1" kern="0" dirty="0" smtClean="0">
                <a:solidFill>
                  <a:srgbClr val="00B050"/>
                </a:solidFill>
                <a:latin typeface="Times New Roman" panose="02020603050405020304" pitchFamily="18" charset="0"/>
                <a:cs typeface="Times New Roman" panose="02020603050405020304" pitchFamily="18" charset="0"/>
              </a:rPr>
              <a:t> </a:t>
            </a:r>
            <a:r>
              <a:rPr lang="en-US" altLang="en-US" sz="2200" i="1" kern="0" dirty="0" err="1" smtClean="0">
                <a:solidFill>
                  <a:srgbClr val="00B050"/>
                </a:solidFill>
                <a:latin typeface="Times New Roman" panose="02020603050405020304" pitchFamily="18" charset="0"/>
                <a:cs typeface="Times New Roman" panose="02020603050405020304" pitchFamily="18" charset="0"/>
              </a:rPr>
              <a:t>tử</a:t>
            </a:r>
            <a:r>
              <a:rPr lang="en-US" altLang="en-US" sz="2200" i="1" kern="0" dirty="0" smtClean="0">
                <a:solidFill>
                  <a:srgbClr val="00B050"/>
                </a:solidFill>
                <a:latin typeface="Times New Roman" panose="02020603050405020304" pitchFamily="18" charset="0"/>
                <a:cs typeface="Times New Roman" panose="02020603050405020304" pitchFamily="18" charset="0"/>
              </a:rPr>
              <a:t> </a:t>
            </a:r>
            <a:r>
              <a:rPr lang="en-US" altLang="en-US" sz="2200" i="1" kern="0" dirty="0" err="1" smtClean="0">
                <a:solidFill>
                  <a:srgbClr val="00B050"/>
                </a:solidFill>
                <a:latin typeface="Times New Roman" panose="02020603050405020304" pitchFamily="18" charset="0"/>
                <a:cs typeface="Times New Roman" panose="02020603050405020304" pitchFamily="18" charset="0"/>
              </a:rPr>
              <a:t>giai</a:t>
            </a:r>
            <a:r>
              <a:rPr lang="en-US" altLang="en-US" sz="2200" i="1" kern="0" dirty="0" smtClean="0">
                <a:solidFill>
                  <a:srgbClr val="00B050"/>
                </a:solidFill>
                <a:latin typeface="Times New Roman" panose="02020603050405020304" pitchFamily="18" charset="0"/>
                <a:cs typeface="Times New Roman" panose="02020603050405020304" pitchFamily="18" charset="0"/>
              </a:rPr>
              <a:t> </a:t>
            </a:r>
            <a:r>
              <a:rPr lang="en-US" altLang="en-US" sz="2200" i="1" kern="0" dirty="0" err="1" smtClean="0">
                <a:solidFill>
                  <a:srgbClr val="00B050"/>
                </a:solidFill>
                <a:latin typeface="Times New Roman" panose="02020603050405020304" pitchFamily="18" charset="0"/>
                <a:cs typeface="Times New Roman" panose="02020603050405020304" pitchFamily="18" charset="0"/>
              </a:rPr>
              <a:t>nhân</a:t>
            </a:r>
            <a:r>
              <a:rPr lang="en-US" altLang="en-US" sz="2200" i="1" kern="0" dirty="0" smtClean="0">
                <a:solidFill>
                  <a:srgbClr val="00B050"/>
                </a:solidFill>
                <a:latin typeface="Times New Roman" panose="02020603050405020304" pitchFamily="18" charset="0"/>
                <a:cs typeface="Times New Roman" panose="02020603050405020304" pitchFamily="18" charset="0"/>
              </a:rPr>
              <a:t>”.</a:t>
            </a:r>
          </a:p>
          <a:p>
            <a:pPr defTabSz="728594" eaLnBrk="1" hangingPunct="1">
              <a:defRPr/>
            </a:pPr>
            <a:r>
              <a:rPr lang="en-US" altLang="en-US" sz="2200" i="1" kern="0" dirty="0" smtClean="0">
                <a:solidFill>
                  <a:srgbClr val="00B050"/>
                </a:solidFill>
                <a:latin typeface="Times New Roman" panose="02020603050405020304" pitchFamily="18" charset="0"/>
                <a:cs typeface="Times New Roman" panose="02020603050405020304" pitchFamily="18" charset="0"/>
              </a:rPr>
              <a:t>“</a:t>
            </a:r>
            <a:r>
              <a:rPr lang="en-US" altLang="en-US" sz="2200" i="1" kern="0" dirty="0" err="1" smtClean="0">
                <a:solidFill>
                  <a:srgbClr val="00B050"/>
                </a:solidFill>
                <a:latin typeface="Times New Roman" panose="02020603050405020304" pitchFamily="18" charset="0"/>
                <a:cs typeface="Times New Roman" panose="02020603050405020304" pitchFamily="18" charset="0"/>
              </a:rPr>
              <a:t>Ngựa</a:t>
            </a:r>
            <a:r>
              <a:rPr lang="en-US" altLang="en-US" sz="2200" i="1" kern="0" dirty="0" smtClean="0">
                <a:solidFill>
                  <a:srgbClr val="00B050"/>
                </a:solidFill>
                <a:latin typeface="Times New Roman" panose="02020603050405020304" pitchFamily="18" charset="0"/>
                <a:cs typeface="Times New Roman" panose="02020603050405020304" pitchFamily="18" charset="0"/>
              </a:rPr>
              <a:t> </a:t>
            </a:r>
            <a:r>
              <a:rPr lang="en-US" altLang="en-US" sz="2200" i="1" kern="0" dirty="0" err="1" smtClean="0">
                <a:solidFill>
                  <a:srgbClr val="00B050"/>
                </a:solidFill>
                <a:latin typeface="Times New Roman" panose="02020603050405020304" pitchFamily="18" charset="0"/>
                <a:cs typeface="Times New Roman" panose="02020603050405020304" pitchFamily="18" charset="0"/>
              </a:rPr>
              <a:t>xe</a:t>
            </a:r>
            <a:r>
              <a:rPr lang="en-US" altLang="en-US" sz="2200" i="1" kern="0" dirty="0" smtClean="0">
                <a:solidFill>
                  <a:srgbClr val="00B050"/>
                </a:solidFill>
                <a:latin typeface="Times New Roman" panose="02020603050405020304" pitchFamily="18" charset="0"/>
                <a:cs typeface="Times New Roman" panose="02020603050405020304" pitchFamily="18" charset="0"/>
              </a:rPr>
              <a:t> </a:t>
            </a:r>
            <a:r>
              <a:rPr lang="en-US" altLang="en-US" sz="2200" i="1" kern="0" dirty="0" err="1" smtClean="0">
                <a:solidFill>
                  <a:srgbClr val="00B050"/>
                </a:solidFill>
                <a:latin typeface="Times New Roman" panose="02020603050405020304" pitchFamily="18" charset="0"/>
                <a:cs typeface="Times New Roman" panose="02020603050405020304" pitchFamily="18" charset="0"/>
              </a:rPr>
              <a:t>như</a:t>
            </a:r>
            <a:r>
              <a:rPr lang="en-US" altLang="en-US" sz="2200" i="1" kern="0" dirty="0" smtClean="0">
                <a:solidFill>
                  <a:srgbClr val="00B050"/>
                </a:solidFill>
                <a:latin typeface="Times New Roman" panose="02020603050405020304" pitchFamily="18" charset="0"/>
                <a:cs typeface="Times New Roman" panose="02020603050405020304" pitchFamily="18" charset="0"/>
              </a:rPr>
              <a:t> </a:t>
            </a:r>
            <a:r>
              <a:rPr lang="en-US" altLang="en-US" sz="2200" i="1" kern="0" dirty="0" err="1" smtClean="0">
                <a:solidFill>
                  <a:srgbClr val="00B050"/>
                </a:solidFill>
                <a:latin typeface="Times New Roman" panose="02020603050405020304" pitchFamily="18" charset="0"/>
                <a:cs typeface="Times New Roman" panose="02020603050405020304" pitchFamily="18" charset="0"/>
              </a:rPr>
              <a:t>nước</a:t>
            </a:r>
            <a:r>
              <a:rPr lang="en-US" altLang="en-US" sz="2200" i="1" kern="0" dirty="0" smtClean="0">
                <a:solidFill>
                  <a:srgbClr val="00B050"/>
                </a:solidFill>
                <a:latin typeface="Times New Roman" panose="02020603050405020304" pitchFamily="18" charset="0"/>
                <a:cs typeface="Times New Roman" panose="02020603050405020304" pitchFamily="18" charset="0"/>
              </a:rPr>
              <a:t>, </a:t>
            </a:r>
            <a:r>
              <a:rPr lang="en-US" altLang="en-US" sz="2200" i="1" kern="0" dirty="0" err="1" smtClean="0">
                <a:solidFill>
                  <a:srgbClr val="00B050"/>
                </a:solidFill>
                <a:latin typeface="Times New Roman" panose="02020603050405020304" pitchFamily="18" charset="0"/>
                <a:cs typeface="Times New Roman" panose="02020603050405020304" pitchFamily="18" charset="0"/>
              </a:rPr>
              <a:t>áo</a:t>
            </a:r>
            <a:r>
              <a:rPr lang="en-US" altLang="en-US" sz="2200" i="1" kern="0" dirty="0" smtClean="0">
                <a:solidFill>
                  <a:srgbClr val="00B050"/>
                </a:solidFill>
                <a:latin typeface="Times New Roman" panose="02020603050405020304" pitchFamily="18" charset="0"/>
                <a:cs typeface="Times New Roman" panose="02020603050405020304" pitchFamily="18" charset="0"/>
              </a:rPr>
              <a:t> </a:t>
            </a:r>
            <a:r>
              <a:rPr lang="en-US" altLang="en-US" sz="2200" i="1" kern="0" dirty="0" err="1" smtClean="0">
                <a:solidFill>
                  <a:srgbClr val="00B050"/>
                </a:solidFill>
                <a:latin typeface="Times New Roman" panose="02020603050405020304" pitchFamily="18" charset="0"/>
                <a:cs typeface="Times New Roman" panose="02020603050405020304" pitchFamily="18" charset="0"/>
              </a:rPr>
              <a:t>quần</a:t>
            </a:r>
            <a:r>
              <a:rPr lang="en-US" altLang="en-US" sz="2200" i="1" kern="0" dirty="0" smtClean="0">
                <a:solidFill>
                  <a:srgbClr val="00B050"/>
                </a:solidFill>
                <a:latin typeface="Times New Roman" panose="02020603050405020304" pitchFamily="18" charset="0"/>
                <a:cs typeface="Times New Roman" panose="02020603050405020304" pitchFamily="18" charset="0"/>
              </a:rPr>
              <a:t> </a:t>
            </a:r>
            <a:r>
              <a:rPr lang="en-US" altLang="en-US" sz="2200" i="1" kern="0" dirty="0" err="1" smtClean="0">
                <a:solidFill>
                  <a:srgbClr val="00B050"/>
                </a:solidFill>
                <a:latin typeface="Times New Roman" panose="02020603050405020304" pitchFamily="18" charset="0"/>
                <a:cs typeface="Times New Roman" panose="02020603050405020304" pitchFamily="18" charset="0"/>
              </a:rPr>
              <a:t>như</a:t>
            </a:r>
            <a:r>
              <a:rPr lang="en-US" altLang="en-US" sz="2200" i="1" kern="0" dirty="0" smtClean="0">
                <a:solidFill>
                  <a:srgbClr val="00B050"/>
                </a:solidFill>
                <a:latin typeface="Times New Roman" panose="02020603050405020304" pitchFamily="18" charset="0"/>
                <a:cs typeface="Times New Roman" panose="02020603050405020304" pitchFamily="18" charset="0"/>
              </a:rPr>
              <a:t> </a:t>
            </a:r>
            <a:r>
              <a:rPr lang="en-US" altLang="en-US" sz="2200" i="1" kern="0" dirty="0" err="1" smtClean="0">
                <a:solidFill>
                  <a:srgbClr val="00B050"/>
                </a:solidFill>
                <a:latin typeface="Times New Roman" panose="02020603050405020304" pitchFamily="18" charset="0"/>
                <a:cs typeface="Times New Roman" panose="02020603050405020304" pitchFamily="18" charset="0"/>
              </a:rPr>
              <a:t>nêm</a:t>
            </a:r>
            <a:r>
              <a:rPr lang="en-US" altLang="en-US" sz="2200" i="1" kern="0" dirty="0" smtClean="0">
                <a:solidFill>
                  <a:srgbClr val="00B050"/>
                </a:solidFill>
                <a:latin typeface="Times New Roman" panose="02020603050405020304" pitchFamily="18" charset="0"/>
                <a:cs typeface="Times New Roman" panose="02020603050405020304" pitchFamily="18" charset="0"/>
              </a:rPr>
              <a:t>”.</a:t>
            </a:r>
          </a:p>
          <a:p>
            <a:pPr defTabSz="728594" eaLnBrk="1" hangingPunct="1">
              <a:defRPr/>
            </a:pPr>
            <a:r>
              <a:rPr lang="en-US" altLang="en-US" sz="2200" i="1" kern="0" dirty="0" smtClean="0">
                <a:solidFill>
                  <a:srgbClr val="00B050"/>
                </a:solidFill>
                <a:latin typeface="Times New Roman" panose="02020603050405020304" pitchFamily="18" charset="0"/>
                <a:cs typeface="Times New Roman" panose="02020603050405020304" pitchFamily="18" charset="0"/>
              </a:rPr>
              <a:t>   -  “</a:t>
            </a:r>
            <a:r>
              <a:rPr lang="en-US" altLang="en-US" sz="2200" i="1" kern="0" dirty="0" err="1" smtClean="0">
                <a:solidFill>
                  <a:srgbClr val="00B050"/>
                </a:solidFill>
                <a:latin typeface="Times New Roman" panose="02020603050405020304" pitchFamily="18" charset="0"/>
                <a:cs typeface="Times New Roman" panose="02020603050405020304" pitchFamily="18" charset="0"/>
              </a:rPr>
              <a:t>Ngổn</a:t>
            </a:r>
            <a:r>
              <a:rPr lang="en-US" altLang="en-US" sz="2200" i="1" kern="0" dirty="0" smtClean="0">
                <a:solidFill>
                  <a:srgbClr val="00B050"/>
                </a:solidFill>
                <a:latin typeface="Times New Roman" panose="02020603050405020304" pitchFamily="18" charset="0"/>
                <a:cs typeface="Times New Roman" panose="02020603050405020304" pitchFamily="18" charset="0"/>
              </a:rPr>
              <a:t> </a:t>
            </a:r>
            <a:r>
              <a:rPr lang="en-US" altLang="en-US" sz="2200" i="1" kern="0" dirty="0" err="1" smtClean="0">
                <a:solidFill>
                  <a:srgbClr val="00B050"/>
                </a:solidFill>
                <a:latin typeface="Times New Roman" panose="02020603050405020304" pitchFamily="18" charset="0"/>
                <a:cs typeface="Times New Roman" panose="02020603050405020304" pitchFamily="18" charset="0"/>
              </a:rPr>
              <a:t>ngang</a:t>
            </a:r>
            <a:r>
              <a:rPr lang="en-US" altLang="en-US" sz="2200" i="1" kern="0" dirty="0" smtClean="0">
                <a:solidFill>
                  <a:srgbClr val="00B050"/>
                </a:solidFill>
                <a:latin typeface="Times New Roman" panose="02020603050405020304" pitchFamily="18" charset="0"/>
                <a:cs typeface="Times New Roman" panose="02020603050405020304" pitchFamily="18" charset="0"/>
              </a:rPr>
              <a:t> </a:t>
            </a:r>
            <a:r>
              <a:rPr lang="en-US" altLang="en-US" sz="2200" i="1" kern="0" dirty="0" err="1" smtClean="0">
                <a:solidFill>
                  <a:srgbClr val="00B050"/>
                </a:solidFill>
                <a:latin typeface="Times New Roman" panose="02020603050405020304" pitchFamily="18" charset="0"/>
                <a:cs typeface="Times New Roman" panose="02020603050405020304" pitchFamily="18" charset="0"/>
              </a:rPr>
              <a:t>gò</a:t>
            </a:r>
            <a:r>
              <a:rPr lang="en-US" altLang="en-US" sz="2200" i="1" kern="0" dirty="0" smtClean="0">
                <a:solidFill>
                  <a:srgbClr val="00B050"/>
                </a:solidFill>
                <a:latin typeface="Times New Roman" panose="02020603050405020304" pitchFamily="18" charset="0"/>
                <a:cs typeface="Times New Roman" panose="02020603050405020304" pitchFamily="18" charset="0"/>
              </a:rPr>
              <a:t> </a:t>
            </a:r>
            <a:r>
              <a:rPr lang="en-US" altLang="en-US" sz="2200" i="1" kern="0" dirty="0" err="1" smtClean="0">
                <a:solidFill>
                  <a:srgbClr val="00B050"/>
                </a:solidFill>
                <a:latin typeface="Times New Roman" panose="02020603050405020304" pitchFamily="18" charset="0"/>
                <a:cs typeface="Times New Roman" panose="02020603050405020304" pitchFamily="18" charset="0"/>
              </a:rPr>
              <a:t>đống</a:t>
            </a:r>
            <a:r>
              <a:rPr lang="en-US" altLang="en-US" sz="2200" i="1" kern="0" dirty="0" smtClean="0">
                <a:solidFill>
                  <a:srgbClr val="00B050"/>
                </a:solidFill>
                <a:latin typeface="Times New Roman" panose="02020603050405020304" pitchFamily="18" charset="0"/>
                <a:cs typeface="Times New Roman" panose="02020603050405020304" pitchFamily="18" charset="0"/>
              </a:rPr>
              <a:t> </a:t>
            </a:r>
            <a:r>
              <a:rPr lang="en-US" altLang="en-US" sz="2200" i="1" kern="0" dirty="0" err="1" smtClean="0">
                <a:solidFill>
                  <a:srgbClr val="00B050"/>
                </a:solidFill>
                <a:latin typeface="Times New Roman" panose="02020603050405020304" pitchFamily="18" charset="0"/>
                <a:cs typeface="Times New Roman" panose="02020603050405020304" pitchFamily="18" charset="0"/>
              </a:rPr>
              <a:t>kéo</a:t>
            </a:r>
            <a:r>
              <a:rPr lang="en-US" altLang="en-US" sz="2200" i="1" kern="0" dirty="0" smtClean="0">
                <a:solidFill>
                  <a:srgbClr val="00B050"/>
                </a:solidFill>
                <a:latin typeface="Times New Roman" panose="02020603050405020304" pitchFamily="18" charset="0"/>
                <a:cs typeface="Times New Roman" panose="02020603050405020304" pitchFamily="18" charset="0"/>
              </a:rPr>
              <a:t> </a:t>
            </a:r>
            <a:r>
              <a:rPr lang="en-US" altLang="en-US" sz="2200" i="1" kern="0" dirty="0" err="1" smtClean="0">
                <a:solidFill>
                  <a:srgbClr val="00B050"/>
                </a:solidFill>
                <a:latin typeface="Times New Roman" panose="02020603050405020304" pitchFamily="18" charset="0"/>
                <a:cs typeface="Times New Roman" panose="02020603050405020304" pitchFamily="18" charset="0"/>
              </a:rPr>
              <a:t>lên</a:t>
            </a:r>
            <a:endParaRPr lang="en-US" altLang="en-US" sz="2200" i="1" kern="0" dirty="0" smtClean="0">
              <a:solidFill>
                <a:srgbClr val="00B050"/>
              </a:solidFill>
              <a:latin typeface="Times New Roman" panose="02020603050405020304" pitchFamily="18" charset="0"/>
              <a:cs typeface="Times New Roman" panose="02020603050405020304" pitchFamily="18" charset="0"/>
            </a:endParaRPr>
          </a:p>
          <a:p>
            <a:pPr defTabSz="728594" eaLnBrk="1" hangingPunct="1">
              <a:defRPr/>
            </a:pPr>
            <a:r>
              <a:rPr lang="en-US" altLang="en-US" sz="2200" i="1" kern="0" dirty="0" smtClean="0">
                <a:solidFill>
                  <a:srgbClr val="00B050"/>
                </a:solidFill>
                <a:latin typeface="Times New Roman" panose="02020603050405020304" pitchFamily="18" charset="0"/>
                <a:cs typeface="Times New Roman" panose="02020603050405020304" pitchFamily="18" charset="0"/>
              </a:rPr>
              <a:t>  </a:t>
            </a:r>
            <a:r>
              <a:rPr lang="en-US" altLang="en-US" sz="2200" i="1" kern="0" dirty="0" err="1" smtClean="0">
                <a:solidFill>
                  <a:srgbClr val="00B050"/>
                </a:solidFill>
                <a:latin typeface="Times New Roman" panose="02020603050405020304" pitchFamily="18" charset="0"/>
                <a:cs typeface="Times New Roman" panose="02020603050405020304" pitchFamily="18" charset="0"/>
              </a:rPr>
              <a:t>Thoi</a:t>
            </a:r>
            <a:r>
              <a:rPr lang="en-US" altLang="en-US" sz="2200" i="1" kern="0" dirty="0" smtClean="0">
                <a:solidFill>
                  <a:srgbClr val="00B050"/>
                </a:solidFill>
                <a:latin typeface="Times New Roman" panose="02020603050405020304" pitchFamily="18" charset="0"/>
                <a:cs typeface="Times New Roman" panose="02020603050405020304" pitchFamily="18" charset="0"/>
              </a:rPr>
              <a:t> </a:t>
            </a:r>
            <a:r>
              <a:rPr lang="en-US" altLang="en-US" sz="2200" i="1" kern="0" dirty="0" err="1" smtClean="0">
                <a:solidFill>
                  <a:srgbClr val="00B050"/>
                </a:solidFill>
                <a:latin typeface="Times New Roman" panose="02020603050405020304" pitchFamily="18" charset="0"/>
                <a:cs typeface="Times New Roman" panose="02020603050405020304" pitchFamily="18" charset="0"/>
              </a:rPr>
              <a:t>vàng</a:t>
            </a:r>
            <a:r>
              <a:rPr lang="en-US" altLang="en-US" sz="2200" i="1" kern="0" dirty="0" smtClean="0">
                <a:solidFill>
                  <a:srgbClr val="00B050"/>
                </a:solidFill>
                <a:latin typeface="Times New Roman" panose="02020603050405020304" pitchFamily="18" charset="0"/>
                <a:cs typeface="Times New Roman" panose="02020603050405020304" pitchFamily="18" charset="0"/>
              </a:rPr>
              <a:t> </a:t>
            </a:r>
            <a:r>
              <a:rPr lang="en-US" altLang="en-US" sz="2200" i="1" kern="0" dirty="0" err="1" smtClean="0">
                <a:solidFill>
                  <a:srgbClr val="00B050"/>
                </a:solidFill>
                <a:latin typeface="Times New Roman" panose="02020603050405020304" pitchFamily="18" charset="0"/>
                <a:cs typeface="Times New Roman" panose="02020603050405020304" pitchFamily="18" charset="0"/>
              </a:rPr>
              <a:t>vó</a:t>
            </a:r>
            <a:r>
              <a:rPr lang="en-US" altLang="en-US" sz="2200" i="1" kern="0" dirty="0" smtClean="0">
                <a:solidFill>
                  <a:srgbClr val="00B050"/>
                </a:solidFill>
                <a:latin typeface="Times New Roman" panose="02020603050405020304" pitchFamily="18" charset="0"/>
                <a:cs typeface="Times New Roman" panose="02020603050405020304" pitchFamily="18" charset="0"/>
              </a:rPr>
              <a:t> </a:t>
            </a:r>
            <a:r>
              <a:rPr lang="en-US" altLang="en-US" sz="2200" i="1" kern="0" dirty="0" err="1" smtClean="0">
                <a:solidFill>
                  <a:srgbClr val="00B050"/>
                </a:solidFill>
                <a:latin typeface="Times New Roman" panose="02020603050405020304" pitchFamily="18" charset="0"/>
                <a:cs typeface="Times New Roman" panose="02020603050405020304" pitchFamily="18" charset="0"/>
              </a:rPr>
              <a:t>rắc</a:t>
            </a:r>
            <a:r>
              <a:rPr lang="en-US" altLang="en-US" sz="2200" i="1" kern="0" dirty="0" smtClean="0">
                <a:solidFill>
                  <a:srgbClr val="00B050"/>
                </a:solidFill>
                <a:latin typeface="Times New Roman" panose="02020603050405020304" pitchFamily="18" charset="0"/>
                <a:cs typeface="Times New Roman" panose="02020603050405020304" pitchFamily="18" charset="0"/>
              </a:rPr>
              <a:t>, </a:t>
            </a:r>
            <a:r>
              <a:rPr lang="en-US" altLang="en-US" sz="2200" i="1" kern="0" dirty="0" err="1" smtClean="0">
                <a:solidFill>
                  <a:srgbClr val="00B050"/>
                </a:solidFill>
                <a:latin typeface="Times New Roman" panose="02020603050405020304" pitchFamily="18" charset="0"/>
                <a:cs typeface="Times New Roman" panose="02020603050405020304" pitchFamily="18" charset="0"/>
              </a:rPr>
              <a:t>tro</a:t>
            </a:r>
            <a:r>
              <a:rPr lang="en-US" altLang="en-US" sz="2200" i="1" kern="0" dirty="0" smtClean="0">
                <a:solidFill>
                  <a:srgbClr val="00B050"/>
                </a:solidFill>
                <a:latin typeface="Times New Roman" panose="02020603050405020304" pitchFamily="18" charset="0"/>
                <a:cs typeface="Times New Roman" panose="02020603050405020304" pitchFamily="18" charset="0"/>
              </a:rPr>
              <a:t> </a:t>
            </a:r>
            <a:r>
              <a:rPr lang="en-US" altLang="en-US" sz="2200" i="1" kern="0" dirty="0" err="1" smtClean="0">
                <a:solidFill>
                  <a:srgbClr val="00B050"/>
                </a:solidFill>
                <a:latin typeface="Times New Roman" panose="02020603050405020304" pitchFamily="18" charset="0"/>
                <a:cs typeface="Times New Roman" panose="02020603050405020304" pitchFamily="18" charset="0"/>
              </a:rPr>
              <a:t>tiền</a:t>
            </a:r>
            <a:r>
              <a:rPr lang="en-US" altLang="en-US" sz="2200" i="1" kern="0" dirty="0" smtClean="0">
                <a:solidFill>
                  <a:srgbClr val="00B050"/>
                </a:solidFill>
                <a:latin typeface="Times New Roman" panose="02020603050405020304" pitchFamily="18" charset="0"/>
                <a:cs typeface="Times New Roman" panose="02020603050405020304" pitchFamily="18" charset="0"/>
              </a:rPr>
              <a:t> </a:t>
            </a:r>
            <a:r>
              <a:rPr lang="en-US" altLang="en-US" sz="2200" i="1" kern="0" dirty="0" err="1" smtClean="0">
                <a:solidFill>
                  <a:srgbClr val="00B050"/>
                </a:solidFill>
                <a:latin typeface="Times New Roman" panose="02020603050405020304" pitchFamily="18" charset="0"/>
                <a:cs typeface="Times New Roman" panose="02020603050405020304" pitchFamily="18" charset="0"/>
              </a:rPr>
              <a:t>giấy</a:t>
            </a:r>
            <a:r>
              <a:rPr lang="en-US" altLang="en-US" sz="2200" i="1" kern="0" dirty="0" smtClean="0">
                <a:solidFill>
                  <a:srgbClr val="00B050"/>
                </a:solidFill>
                <a:latin typeface="Times New Roman" panose="02020603050405020304" pitchFamily="18" charset="0"/>
                <a:cs typeface="Times New Roman" panose="02020603050405020304" pitchFamily="18" charset="0"/>
              </a:rPr>
              <a:t> bay”.</a:t>
            </a:r>
          </a:p>
          <a:p>
            <a:pPr defTabSz="728594" eaLnBrk="1" hangingPunct="1">
              <a:defRPr/>
            </a:pPr>
            <a:r>
              <a:rPr lang="en-US" altLang="en-US" sz="2200" kern="0" dirty="0" smtClean="0">
                <a:solidFill>
                  <a:prstClr val="black"/>
                </a:solidFill>
                <a:latin typeface="Times New Roman" panose="02020603050405020304" pitchFamily="18" charset="0"/>
                <a:cs typeface="Times New Roman" panose="02020603050405020304" pitchFamily="18" charset="0"/>
                <a:sym typeface="Wingdings" pitchFamily="2" charset="2"/>
              </a:rPr>
              <a:t></a:t>
            </a:r>
            <a:r>
              <a:rPr lang="en-US" altLang="en-US" sz="2200" kern="0" dirty="0" err="1" smtClean="0">
                <a:solidFill>
                  <a:prstClr val="black"/>
                </a:solidFill>
                <a:latin typeface="Times New Roman" panose="02020603050405020304" pitchFamily="18" charset="0"/>
                <a:cs typeface="Times New Roman" panose="02020603050405020304" pitchFamily="18" charset="0"/>
              </a:rPr>
              <a:t>Tả</a:t>
            </a:r>
            <a:r>
              <a:rPr lang="en-US" altLang="en-US" sz="2200" kern="0" dirty="0" smtClean="0">
                <a:solidFill>
                  <a:prstClr val="black"/>
                </a:solidFill>
                <a:latin typeface="Times New Roman" panose="02020603050405020304" pitchFamily="18" charset="0"/>
                <a:cs typeface="Times New Roman" panose="02020603050405020304" pitchFamily="18" charset="0"/>
              </a:rPr>
              <a:t> </a:t>
            </a:r>
            <a:r>
              <a:rPr lang="en-US" altLang="en-US" sz="2200" kern="0" dirty="0" err="1" smtClean="0">
                <a:solidFill>
                  <a:prstClr val="black"/>
                </a:solidFill>
                <a:latin typeface="Times New Roman" panose="02020603050405020304" pitchFamily="18" charset="0"/>
                <a:cs typeface="Times New Roman" panose="02020603050405020304" pitchFamily="18" charset="0"/>
              </a:rPr>
              <a:t>cảnh</a:t>
            </a:r>
            <a:r>
              <a:rPr lang="en-US" altLang="en-US" sz="2200" kern="0" dirty="0" smtClean="0">
                <a:solidFill>
                  <a:prstClr val="black"/>
                </a:solidFill>
                <a:latin typeface="Times New Roman" panose="02020603050405020304" pitchFamily="18" charset="0"/>
                <a:cs typeface="Times New Roman" panose="02020603050405020304" pitchFamily="18" charset="0"/>
              </a:rPr>
              <a:t> </a:t>
            </a:r>
            <a:r>
              <a:rPr lang="en-US" altLang="en-US" sz="2200" kern="0" dirty="0" err="1" smtClean="0">
                <a:solidFill>
                  <a:prstClr val="black"/>
                </a:solidFill>
                <a:latin typeface="Times New Roman" panose="02020603050405020304" pitchFamily="18" charset="0"/>
                <a:cs typeface="Times New Roman" panose="02020603050405020304" pitchFamily="18" charset="0"/>
              </a:rPr>
              <a:t>sinh</a:t>
            </a:r>
            <a:r>
              <a:rPr lang="en-US" altLang="en-US" sz="2200" kern="0" dirty="0" smtClean="0">
                <a:solidFill>
                  <a:prstClr val="black"/>
                </a:solidFill>
                <a:latin typeface="Times New Roman" panose="02020603050405020304" pitchFamily="18" charset="0"/>
                <a:cs typeface="Times New Roman" panose="02020603050405020304" pitchFamily="18" charset="0"/>
              </a:rPr>
              <a:t> </a:t>
            </a:r>
            <a:r>
              <a:rPr lang="en-US" altLang="en-US" sz="2200" kern="0" dirty="0" err="1" smtClean="0">
                <a:solidFill>
                  <a:prstClr val="black"/>
                </a:solidFill>
                <a:latin typeface="Times New Roman" panose="02020603050405020304" pitchFamily="18" charset="0"/>
                <a:cs typeface="Times New Roman" panose="02020603050405020304" pitchFamily="18" charset="0"/>
              </a:rPr>
              <a:t>hoạt</a:t>
            </a:r>
            <a:r>
              <a:rPr lang="en-US" altLang="en-US" sz="2200" kern="0" dirty="0" smtClean="0">
                <a:solidFill>
                  <a:prstClr val="black"/>
                </a:solidFill>
                <a:latin typeface="Times New Roman" panose="02020603050405020304" pitchFamily="18" charset="0"/>
                <a:cs typeface="Times New Roman" panose="02020603050405020304" pitchFamily="18" charset="0"/>
              </a:rPr>
              <a:t> </a:t>
            </a:r>
            <a:r>
              <a:rPr lang="en-US" altLang="en-US" sz="2200" kern="0" dirty="0" err="1" smtClean="0">
                <a:solidFill>
                  <a:prstClr val="black"/>
                </a:solidFill>
                <a:latin typeface="Times New Roman" panose="02020603050405020304" pitchFamily="18" charset="0"/>
                <a:cs typeface="Times New Roman" panose="02020603050405020304" pitchFamily="18" charset="0"/>
              </a:rPr>
              <a:t>gợi</a:t>
            </a:r>
            <a:r>
              <a:rPr lang="en-US" altLang="en-US" sz="2200" kern="0" dirty="0" smtClean="0">
                <a:solidFill>
                  <a:prstClr val="black"/>
                </a:solidFill>
                <a:latin typeface="Times New Roman" panose="02020603050405020304" pitchFamily="18" charset="0"/>
                <a:cs typeface="Times New Roman" panose="02020603050405020304" pitchFamily="18" charset="0"/>
              </a:rPr>
              <a:t> </a:t>
            </a:r>
            <a:r>
              <a:rPr lang="en-US" altLang="en-US" sz="2200" kern="0" dirty="0" err="1" smtClean="0">
                <a:solidFill>
                  <a:prstClr val="black"/>
                </a:solidFill>
                <a:latin typeface="Times New Roman" panose="02020603050405020304" pitchFamily="18" charset="0"/>
                <a:cs typeface="Times New Roman" panose="02020603050405020304" pitchFamily="18" charset="0"/>
              </a:rPr>
              <a:t>không</a:t>
            </a:r>
            <a:r>
              <a:rPr lang="en-US" altLang="en-US" sz="2200" kern="0" dirty="0" smtClean="0">
                <a:solidFill>
                  <a:prstClr val="black"/>
                </a:solidFill>
                <a:latin typeface="Times New Roman" panose="02020603050405020304" pitchFamily="18" charset="0"/>
                <a:cs typeface="Times New Roman" panose="02020603050405020304" pitchFamily="18" charset="0"/>
              </a:rPr>
              <a:t> </a:t>
            </a:r>
            <a:r>
              <a:rPr lang="en-US" altLang="en-US" sz="2200" kern="0" dirty="0" err="1" smtClean="0">
                <a:solidFill>
                  <a:prstClr val="black"/>
                </a:solidFill>
                <a:latin typeface="Times New Roman" panose="02020603050405020304" pitchFamily="18" charset="0"/>
                <a:cs typeface="Times New Roman" panose="02020603050405020304" pitchFamily="18" charset="0"/>
              </a:rPr>
              <a:t>khí</a:t>
            </a:r>
            <a:r>
              <a:rPr lang="en-US" altLang="en-US" sz="2200" kern="0" dirty="0" smtClean="0">
                <a:solidFill>
                  <a:prstClr val="black"/>
                </a:solidFill>
                <a:latin typeface="Times New Roman" panose="02020603050405020304" pitchFamily="18" charset="0"/>
                <a:cs typeface="Times New Roman" panose="02020603050405020304" pitchFamily="18" charset="0"/>
              </a:rPr>
              <a:t> </a:t>
            </a:r>
            <a:r>
              <a:rPr lang="en-US" altLang="en-US" sz="2200" kern="0" dirty="0" err="1" smtClean="0">
                <a:solidFill>
                  <a:prstClr val="black"/>
                </a:solidFill>
                <a:latin typeface="Times New Roman" panose="02020603050405020304" pitchFamily="18" charset="0"/>
                <a:cs typeface="Times New Roman" panose="02020603050405020304" pitchFamily="18" charset="0"/>
              </a:rPr>
              <a:t>tấp</a:t>
            </a:r>
            <a:r>
              <a:rPr lang="en-US" altLang="en-US" sz="2200" kern="0" dirty="0" smtClean="0">
                <a:solidFill>
                  <a:prstClr val="black"/>
                </a:solidFill>
                <a:latin typeface="Times New Roman" panose="02020603050405020304" pitchFamily="18" charset="0"/>
                <a:cs typeface="Times New Roman" panose="02020603050405020304" pitchFamily="18" charset="0"/>
              </a:rPr>
              <a:t> </a:t>
            </a:r>
            <a:r>
              <a:rPr lang="en-US" altLang="en-US" sz="2200" kern="0" dirty="0" err="1" smtClean="0">
                <a:solidFill>
                  <a:prstClr val="black"/>
                </a:solidFill>
                <a:latin typeface="Times New Roman" panose="02020603050405020304" pitchFamily="18" charset="0"/>
                <a:cs typeface="Times New Roman" panose="02020603050405020304" pitchFamily="18" charset="0"/>
              </a:rPr>
              <a:t>nập</a:t>
            </a:r>
            <a:r>
              <a:rPr lang="en-US" altLang="en-US" sz="2200" kern="0" dirty="0" smtClean="0">
                <a:solidFill>
                  <a:prstClr val="black"/>
                </a:solidFill>
                <a:latin typeface="Times New Roman" panose="02020603050405020304" pitchFamily="18" charset="0"/>
                <a:cs typeface="Times New Roman" panose="02020603050405020304" pitchFamily="18" charset="0"/>
              </a:rPr>
              <a:t>, </a:t>
            </a:r>
            <a:r>
              <a:rPr lang="en-US" altLang="en-US" sz="2200" kern="0" dirty="0" err="1" smtClean="0">
                <a:solidFill>
                  <a:prstClr val="black"/>
                </a:solidFill>
                <a:latin typeface="Times New Roman" panose="02020603050405020304" pitchFamily="18" charset="0"/>
                <a:cs typeface="Times New Roman" panose="02020603050405020304" pitchFamily="18" charset="0"/>
              </a:rPr>
              <a:t>vui</a:t>
            </a:r>
            <a:r>
              <a:rPr lang="en-US" altLang="en-US" sz="2200" kern="0" dirty="0" smtClean="0">
                <a:solidFill>
                  <a:prstClr val="black"/>
                </a:solidFill>
                <a:latin typeface="Times New Roman" panose="02020603050405020304" pitchFamily="18" charset="0"/>
                <a:cs typeface="Times New Roman" panose="02020603050405020304" pitchFamily="18" charset="0"/>
              </a:rPr>
              <a:t> </a:t>
            </a:r>
            <a:r>
              <a:rPr lang="en-US" altLang="en-US" sz="2200" kern="0" dirty="0" err="1" smtClean="0">
                <a:solidFill>
                  <a:prstClr val="black"/>
                </a:solidFill>
                <a:latin typeface="Times New Roman" panose="02020603050405020304" pitchFamily="18" charset="0"/>
                <a:cs typeface="Times New Roman" panose="02020603050405020304" pitchFamily="18" charset="0"/>
              </a:rPr>
              <a:t>vẻ</a:t>
            </a:r>
            <a:r>
              <a:rPr lang="en-US" altLang="en-US" sz="2200" kern="0" dirty="0" smtClean="0">
                <a:solidFill>
                  <a:prstClr val="black"/>
                </a:solidFill>
                <a:latin typeface="Times New Roman" panose="02020603050405020304" pitchFamily="18" charset="0"/>
                <a:cs typeface="Times New Roman" panose="02020603050405020304" pitchFamily="18" charset="0"/>
              </a:rPr>
              <a:t>, </a:t>
            </a:r>
            <a:r>
              <a:rPr lang="en-US" altLang="en-US" sz="2200" kern="0" dirty="0" err="1" smtClean="0">
                <a:solidFill>
                  <a:prstClr val="black"/>
                </a:solidFill>
                <a:latin typeface="Times New Roman" panose="02020603050405020304" pitchFamily="18" charset="0"/>
                <a:cs typeface="Times New Roman" panose="02020603050405020304" pitchFamily="18" charset="0"/>
              </a:rPr>
              <a:t>nhộn</a:t>
            </a:r>
            <a:r>
              <a:rPr lang="en-US" altLang="en-US" sz="2200" kern="0" dirty="0" smtClean="0">
                <a:solidFill>
                  <a:prstClr val="black"/>
                </a:solidFill>
                <a:latin typeface="Times New Roman" panose="02020603050405020304" pitchFamily="18" charset="0"/>
                <a:cs typeface="Times New Roman" panose="02020603050405020304" pitchFamily="18" charset="0"/>
              </a:rPr>
              <a:t> </a:t>
            </a:r>
            <a:r>
              <a:rPr lang="en-US" altLang="en-US" sz="2200" kern="0" dirty="0" err="1" smtClean="0">
                <a:solidFill>
                  <a:prstClr val="black"/>
                </a:solidFill>
                <a:latin typeface="Times New Roman" panose="02020603050405020304" pitchFamily="18" charset="0"/>
                <a:cs typeface="Times New Roman" panose="02020603050405020304" pitchFamily="18" charset="0"/>
              </a:rPr>
              <a:t>nhịp</a:t>
            </a:r>
            <a:r>
              <a:rPr lang="en-US" altLang="en-US" sz="2200" kern="0" dirty="0" smtClean="0">
                <a:solidFill>
                  <a:prstClr val="black"/>
                </a:solidFill>
                <a:latin typeface="Times New Roman" panose="02020603050405020304" pitchFamily="18" charset="0"/>
                <a:cs typeface="Times New Roman" panose="02020603050405020304" pitchFamily="18" charset="0"/>
              </a:rPr>
              <a:t>…</a:t>
            </a:r>
            <a:r>
              <a:rPr lang="en-US" altLang="en-US" sz="2200" kern="0" dirty="0" err="1" smtClean="0">
                <a:solidFill>
                  <a:prstClr val="black"/>
                </a:solidFill>
                <a:latin typeface="Times New Roman" panose="02020603050405020304" pitchFamily="18" charset="0"/>
                <a:cs typeface="Times New Roman" panose="02020603050405020304" pitchFamily="18" charset="0"/>
              </a:rPr>
              <a:t>trong</a:t>
            </a:r>
            <a:r>
              <a:rPr lang="en-US" altLang="en-US" sz="2200" kern="0" dirty="0" smtClean="0">
                <a:solidFill>
                  <a:prstClr val="black"/>
                </a:solidFill>
                <a:latin typeface="Times New Roman" panose="02020603050405020304" pitchFamily="18" charset="0"/>
                <a:cs typeface="Times New Roman" panose="02020603050405020304" pitchFamily="18" charset="0"/>
              </a:rPr>
              <a:t> </a:t>
            </a:r>
            <a:r>
              <a:rPr lang="en-US" altLang="en-US" sz="2200" kern="0" dirty="0" err="1" smtClean="0">
                <a:solidFill>
                  <a:prstClr val="black"/>
                </a:solidFill>
                <a:latin typeface="Times New Roman" panose="02020603050405020304" pitchFamily="18" charset="0"/>
                <a:cs typeface="Times New Roman" panose="02020603050405020304" pitchFamily="18" charset="0"/>
              </a:rPr>
              <a:t>lễ</a:t>
            </a:r>
            <a:r>
              <a:rPr lang="en-US" altLang="en-US" sz="2200" kern="0" dirty="0" smtClean="0">
                <a:solidFill>
                  <a:prstClr val="black"/>
                </a:solidFill>
                <a:latin typeface="Times New Roman" panose="02020603050405020304" pitchFamily="18" charset="0"/>
                <a:cs typeface="Times New Roman" panose="02020603050405020304" pitchFamily="18" charset="0"/>
              </a:rPr>
              <a:t> </a:t>
            </a:r>
            <a:r>
              <a:rPr lang="en-US" altLang="en-US" sz="2200" kern="0" dirty="0" err="1" smtClean="0">
                <a:solidFill>
                  <a:prstClr val="black"/>
                </a:solidFill>
                <a:latin typeface="Times New Roman" panose="02020603050405020304" pitchFamily="18" charset="0"/>
                <a:cs typeface="Times New Roman" panose="02020603050405020304" pitchFamily="18" charset="0"/>
              </a:rPr>
              <a:t>hội</a:t>
            </a:r>
            <a:r>
              <a:rPr lang="en-US" altLang="en-US" sz="2200" kern="0" dirty="0" smtClean="0">
                <a:solidFill>
                  <a:prstClr val="black"/>
                </a:solidFill>
                <a:latin typeface="Times New Roman" panose="02020603050405020304" pitchFamily="18" charset="0"/>
                <a:cs typeface="Times New Roman" panose="02020603050405020304" pitchFamily="18" charset="0"/>
              </a:rPr>
              <a:t> </a:t>
            </a:r>
            <a:r>
              <a:rPr lang="en-US" altLang="en-US" sz="2200" kern="0" dirty="0" err="1" smtClean="0">
                <a:solidFill>
                  <a:prstClr val="black"/>
                </a:solidFill>
                <a:latin typeface="Times New Roman" panose="02020603050405020304" pitchFamily="18" charset="0"/>
                <a:cs typeface="Times New Roman" panose="02020603050405020304" pitchFamily="18" charset="0"/>
              </a:rPr>
              <a:t>Thanh</a:t>
            </a:r>
            <a:r>
              <a:rPr lang="en-US" altLang="en-US" sz="2200" kern="0" dirty="0" smtClean="0">
                <a:solidFill>
                  <a:prstClr val="black"/>
                </a:solidFill>
                <a:latin typeface="Times New Roman" panose="02020603050405020304" pitchFamily="18" charset="0"/>
                <a:cs typeface="Times New Roman" panose="02020603050405020304" pitchFamily="18" charset="0"/>
              </a:rPr>
              <a:t> minh.</a:t>
            </a:r>
          </a:p>
        </p:txBody>
      </p:sp>
      <p:sp>
        <p:nvSpPr>
          <p:cNvPr id="6" name="Text Box 22"/>
          <p:cNvSpPr txBox="1">
            <a:spLocks noChangeArrowheads="1"/>
          </p:cNvSpPr>
          <p:nvPr/>
        </p:nvSpPr>
        <p:spPr bwMode="auto">
          <a:xfrm>
            <a:off x="4694237" y="1600200"/>
            <a:ext cx="2995327" cy="253578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72859" tIns="36430" rIns="72859" bIns="3643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728594" eaLnBrk="1" hangingPunct="1">
              <a:defRPr/>
            </a:pPr>
            <a:r>
              <a:rPr lang="en-US" altLang="en-US" sz="2200" i="1" kern="0" dirty="0" smtClean="0">
                <a:solidFill>
                  <a:prstClr val="black"/>
                </a:solidFill>
                <a:latin typeface="Times New Roman" panose="02020603050405020304" pitchFamily="18" charset="0"/>
                <a:cs typeface="Times New Roman" panose="02020603050405020304" pitchFamily="18" charset="0"/>
              </a:rPr>
              <a:t>  “</a:t>
            </a:r>
            <a:r>
              <a:rPr lang="en-US" altLang="en-US" sz="2200" i="1" kern="0" dirty="0" smtClean="0">
                <a:solidFill>
                  <a:srgbClr val="00B050"/>
                </a:solidFill>
                <a:latin typeface="Times New Roman" panose="02020603050405020304" pitchFamily="18" charset="0"/>
                <a:cs typeface="Times New Roman" panose="02020603050405020304" pitchFamily="18" charset="0"/>
              </a:rPr>
              <a:t>Nao </a:t>
            </a:r>
            <a:r>
              <a:rPr lang="en-US" altLang="en-US" sz="2200" i="1" kern="0" dirty="0" err="1" smtClean="0">
                <a:solidFill>
                  <a:srgbClr val="00B050"/>
                </a:solidFill>
                <a:latin typeface="Times New Roman" panose="02020603050405020304" pitchFamily="18" charset="0"/>
                <a:cs typeface="Times New Roman" panose="02020603050405020304" pitchFamily="18" charset="0"/>
              </a:rPr>
              <a:t>nao</a:t>
            </a:r>
            <a:r>
              <a:rPr lang="en-US" altLang="en-US" sz="2200" i="1" kern="0" dirty="0" smtClean="0">
                <a:solidFill>
                  <a:srgbClr val="00B050"/>
                </a:solidFill>
                <a:latin typeface="Times New Roman" panose="02020603050405020304" pitchFamily="18" charset="0"/>
                <a:cs typeface="Times New Roman" panose="02020603050405020304" pitchFamily="18" charset="0"/>
              </a:rPr>
              <a:t> </a:t>
            </a:r>
            <a:r>
              <a:rPr lang="en-US" altLang="en-US" sz="2200" i="1" kern="0" dirty="0" err="1" smtClean="0">
                <a:solidFill>
                  <a:srgbClr val="00B050"/>
                </a:solidFill>
                <a:latin typeface="Times New Roman" panose="02020603050405020304" pitchFamily="18" charset="0"/>
                <a:cs typeface="Times New Roman" panose="02020603050405020304" pitchFamily="18" charset="0"/>
              </a:rPr>
              <a:t>dòng</a:t>
            </a:r>
            <a:r>
              <a:rPr lang="en-US" altLang="en-US" sz="2200" i="1" kern="0" dirty="0" smtClean="0">
                <a:solidFill>
                  <a:srgbClr val="00B050"/>
                </a:solidFill>
                <a:latin typeface="Times New Roman" panose="02020603050405020304" pitchFamily="18" charset="0"/>
                <a:cs typeface="Times New Roman" panose="02020603050405020304" pitchFamily="18" charset="0"/>
              </a:rPr>
              <a:t> </a:t>
            </a:r>
            <a:r>
              <a:rPr lang="en-US" altLang="en-US" sz="2200" i="1" kern="0" dirty="0" err="1" smtClean="0">
                <a:solidFill>
                  <a:srgbClr val="00B050"/>
                </a:solidFill>
                <a:latin typeface="Times New Roman" panose="02020603050405020304" pitchFamily="18" charset="0"/>
                <a:cs typeface="Times New Roman" panose="02020603050405020304" pitchFamily="18" charset="0"/>
              </a:rPr>
              <a:t>nước</a:t>
            </a:r>
            <a:r>
              <a:rPr lang="en-US" altLang="en-US" sz="2200" i="1" kern="0" dirty="0" smtClean="0">
                <a:solidFill>
                  <a:srgbClr val="00B050"/>
                </a:solidFill>
                <a:latin typeface="Times New Roman" panose="02020603050405020304" pitchFamily="18" charset="0"/>
                <a:cs typeface="Times New Roman" panose="02020603050405020304" pitchFamily="18" charset="0"/>
              </a:rPr>
              <a:t> </a:t>
            </a:r>
            <a:r>
              <a:rPr lang="en-US" altLang="en-US" sz="2200" i="1" kern="0" dirty="0" err="1" smtClean="0">
                <a:solidFill>
                  <a:srgbClr val="00B050"/>
                </a:solidFill>
                <a:latin typeface="Times New Roman" panose="02020603050405020304" pitchFamily="18" charset="0"/>
                <a:cs typeface="Times New Roman" panose="02020603050405020304" pitchFamily="18" charset="0"/>
              </a:rPr>
              <a:t>uốn</a:t>
            </a:r>
            <a:r>
              <a:rPr lang="en-US" altLang="en-US" sz="2200" i="1" kern="0" dirty="0" smtClean="0">
                <a:solidFill>
                  <a:srgbClr val="00B050"/>
                </a:solidFill>
                <a:latin typeface="Times New Roman" panose="02020603050405020304" pitchFamily="18" charset="0"/>
                <a:cs typeface="Times New Roman" panose="02020603050405020304" pitchFamily="18" charset="0"/>
              </a:rPr>
              <a:t> </a:t>
            </a:r>
            <a:r>
              <a:rPr lang="en-US" altLang="en-US" sz="2200" i="1" kern="0" dirty="0" err="1" smtClean="0">
                <a:solidFill>
                  <a:srgbClr val="00B050"/>
                </a:solidFill>
                <a:latin typeface="Times New Roman" panose="02020603050405020304" pitchFamily="18" charset="0"/>
                <a:cs typeface="Times New Roman" panose="02020603050405020304" pitchFamily="18" charset="0"/>
              </a:rPr>
              <a:t>quanh</a:t>
            </a:r>
            <a:r>
              <a:rPr lang="en-US" altLang="en-US" sz="2200" i="1" kern="0" dirty="0" smtClean="0">
                <a:solidFill>
                  <a:srgbClr val="00B050"/>
                </a:solidFill>
                <a:latin typeface="Times New Roman" panose="02020603050405020304" pitchFamily="18" charset="0"/>
                <a:cs typeface="Times New Roman" panose="02020603050405020304" pitchFamily="18" charset="0"/>
              </a:rPr>
              <a:t>.</a:t>
            </a:r>
          </a:p>
          <a:p>
            <a:pPr defTabSz="728594" eaLnBrk="1" hangingPunct="1">
              <a:defRPr/>
            </a:pPr>
            <a:r>
              <a:rPr lang="en-US" altLang="en-US" sz="2200" i="1" kern="0" dirty="0" smtClean="0">
                <a:solidFill>
                  <a:srgbClr val="00B050"/>
                </a:solidFill>
                <a:latin typeface="Times New Roman" panose="02020603050405020304" pitchFamily="18" charset="0"/>
                <a:cs typeface="Times New Roman" panose="02020603050405020304" pitchFamily="18" charset="0"/>
              </a:rPr>
              <a:t>   </a:t>
            </a:r>
            <a:r>
              <a:rPr lang="en-US" altLang="en-US" sz="2200" i="1" kern="0" dirty="0" err="1" smtClean="0">
                <a:solidFill>
                  <a:srgbClr val="00B050"/>
                </a:solidFill>
                <a:latin typeface="Times New Roman" panose="02020603050405020304" pitchFamily="18" charset="0"/>
                <a:cs typeface="Times New Roman" panose="02020603050405020304" pitchFamily="18" charset="0"/>
              </a:rPr>
              <a:t>Dịp</a:t>
            </a:r>
            <a:r>
              <a:rPr lang="en-US" altLang="en-US" sz="2200" i="1" kern="0" dirty="0" smtClean="0">
                <a:solidFill>
                  <a:srgbClr val="00B050"/>
                </a:solidFill>
                <a:latin typeface="Times New Roman" panose="02020603050405020304" pitchFamily="18" charset="0"/>
                <a:cs typeface="Times New Roman" panose="02020603050405020304" pitchFamily="18" charset="0"/>
              </a:rPr>
              <a:t> </a:t>
            </a:r>
            <a:r>
              <a:rPr lang="en-US" altLang="en-US" sz="2200" i="1" kern="0" dirty="0" err="1" smtClean="0">
                <a:solidFill>
                  <a:srgbClr val="00B050"/>
                </a:solidFill>
                <a:latin typeface="Times New Roman" panose="02020603050405020304" pitchFamily="18" charset="0"/>
                <a:cs typeface="Times New Roman" panose="02020603050405020304" pitchFamily="18" charset="0"/>
              </a:rPr>
              <a:t>cầu</a:t>
            </a:r>
            <a:r>
              <a:rPr lang="en-US" altLang="en-US" sz="2200" i="1" kern="0" dirty="0" smtClean="0">
                <a:solidFill>
                  <a:srgbClr val="00B050"/>
                </a:solidFill>
                <a:latin typeface="Times New Roman" panose="02020603050405020304" pitchFamily="18" charset="0"/>
                <a:cs typeface="Times New Roman" panose="02020603050405020304" pitchFamily="18" charset="0"/>
              </a:rPr>
              <a:t> </a:t>
            </a:r>
            <a:r>
              <a:rPr lang="en-US" altLang="en-US" sz="2200" i="1" kern="0" dirty="0" err="1" smtClean="0">
                <a:solidFill>
                  <a:srgbClr val="00B050"/>
                </a:solidFill>
                <a:latin typeface="Times New Roman" panose="02020603050405020304" pitchFamily="18" charset="0"/>
                <a:cs typeface="Times New Roman" panose="02020603050405020304" pitchFamily="18" charset="0"/>
              </a:rPr>
              <a:t>nho</a:t>
            </a:r>
            <a:r>
              <a:rPr lang="en-US" altLang="en-US" sz="2200" i="1" kern="0" dirty="0" smtClean="0">
                <a:solidFill>
                  <a:srgbClr val="00B050"/>
                </a:solidFill>
                <a:latin typeface="Times New Roman" panose="02020603050405020304" pitchFamily="18" charset="0"/>
                <a:cs typeface="Times New Roman" panose="02020603050405020304" pitchFamily="18" charset="0"/>
              </a:rPr>
              <a:t> </a:t>
            </a:r>
            <a:r>
              <a:rPr lang="en-US" altLang="en-US" sz="2200" i="1" kern="0" dirty="0" err="1" smtClean="0">
                <a:solidFill>
                  <a:srgbClr val="00B050"/>
                </a:solidFill>
                <a:latin typeface="Times New Roman" panose="02020603050405020304" pitchFamily="18" charset="0"/>
                <a:cs typeface="Times New Roman" panose="02020603050405020304" pitchFamily="18" charset="0"/>
              </a:rPr>
              <a:t>nhỏ</a:t>
            </a:r>
            <a:r>
              <a:rPr lang="en-US" altLang="en-US" sz="2200" i="1" kern="0" dirty="0" smtClean="0">
                <a:solidFill>
                  <a:srgbClr val="00B050"/>
                </a:solidFill>
                <a:latin typeface="Times New Roman" panose="02020603050405020304" pitchFamily="18" charset="0"/>
                <a:cs typeface="Times New Roman" panose="02020603050405020304" pitchFamily="18" charset="0"/>
              </a:rPr>
              <a:t> </a:t>
            </a:r>
            <a:r>
              <a:rPr lang="en-US" altLang="en-US" sz="2200" i="1" kern="0" dirty="0" err="1" smtClean="0">
                <a:solidFill>
                  <a:srgbClr val="00B050"/>
                </a:solidFill>
                <a:latin typeface="Times New Roman" panose="02020603050405020304" pitchFamily="18" charset="0"/>
                <a:cs typeface="Times New Roman" panose="02020603050405020304" pitchFamily="18" charset="0"/>
              </a:rPr>
              <a:t>cuối</a:t>
            </a:r>
            <a:r>
              <a:rPr lang="en-US" altLang="en-US" sz="2200" i="1" kern="0" dirty="0" smtClean="0">
                <a:solidFill>
                  <a:srgbClr val="00B050"/>
                </a:solidFill>
                <a:latin typeface="Times New Roman" panose="02020603050405020304" pitchFamily="18" charset="0"/>
                <a:cs typeface="Times New Roman" panose="02020603050405020304" pitchFamily="18" charset="0"/>
              </a:rPr>
              <a:t> </a:t>
            </a:r>
            <a:r>
              <a:rPr lang="en-US" altLang="en-US" sz="2200" i="1" kern="0" dirty="0" err="1" smtClean="0">
                <a:solidFill>
                  <a:srgbClr val="00B050"/>
                </a:solidFill>
                <a:latin typeface="Times New Roman" panose="02020603050405020304" pitchFamily="18" charset="0"/>
                <a:cs typeface="Times New Roman" panose="02020603050405020304" pitchFamily="18" charset="0"/>
              </a:rPr>
              <a:t>ghềnh</a:t>
            </a:r>
            <a:r>
              <a:rPr lang="en-US" altLang="en-US" sz="2200" i="1" kern="0" dirty="0" smtClean="0">
                <a:solidFill>
                  <a:srgbClr val="00B050"/>
                </a:solidFill>
                <a:latin typeface="Times New Roman" panose="02020603050405020304" pitchFamily="18" charset="0"/>
                <a:cs typeface="Times New Roman" panose="02020603050405020304" pitchFamily="18" charset="0"/>
              </a:rPr>
              <a:t> </a:t>
            </a:r>
            <a:r>
              <a:rPr lang="en-US" altLang="en-US" sz="2200" i="1" kern="0" dirty="0" err="1" smtClean="0">
                <a:solidFill>
                  <a:srgbClr val="00B050"/>
                </a:solidFill>
                <a:latin typeface="Times New Roman" panose="02020603050405020304" pitchFamily="18" charset="0"/>
                <a:cs typeface="Times New Roman" panose="02020603050405020304" pitchFamily="18" charset="0"/>
              </a:rPr>
              <a:t>bắc</a:t>
            </a:r>
            <a:r>
              <a:rPr lang="en-US" altLang="en-US" sz="2200" i="1" kern="0" dirty="0" smtClean="0">
                <a:solidFill>
                  <a:srgbClr val="00B050"/>
                </a:solidFill>
                <a:latin typeface="Times New Roman" panose="02020603050405020304" pitchFamily="18" charset="0"/>
                <a:cs typeface="Times New Roman" panose="02020603050405020304" pitchFamily="18" charset="0"/>
              </a:rPr>
              <a:t> </a:t>
            </a:r>
            <a:r>
              <a:rPr lang="en-US" altLang="en-US" sz="2200" i="1" kern="0" dirty="0" err="1" smtClean="0">
                <a:solidFill>
                  <a:srgbClr val="00B050"/>
                </a:solidFill>
                <a:latin typeface="Times New Roman" panose="02020603050405020304" pitchFamily="18" charset="0"/>
                <a:cs typeface="Times New Roman" panose="02020603050405020304" pitchFamily="18" charset="0"/>
              </a:rPr>
              <a:t>ngang</a:t>
            </a:r>
            <a:r>
              <a:rPr lang="en-US" altLang="en-US" sz="2200" i="1" kern="0" dirty="0" smtClean="0">
                <a:solidFill>
                  <a:srgbClr val="00B050"/>
                </a:solidFill>
                <a:latin typeface="Times New Roman" panose="02020603050405020304" pitchFamily="18" charset="0"/>
                <a:cs typeface="Times New Roman" panose="02020603050405020304" pitchFamily="18" charset="0"/>
              </a:rPr>
              <a:t>”            </a:t>
            </a:r>
            <a:r>
              <a:rPr lang="en-US" altLang="en-US" sz="2200" i="1" kern="0" dirty="0" smtClean="0">
                <a:latin typeface="Times New Roman" panose="02020603050405020304" pitchFamily="18" charset="0"/>
                <a:cs typeface="Times New Roman" panose="02020603050405020304" pitchFamily="18" charset="0"/>
                <a:sym typeface="Wingdings" pitchFamily="2" charset="2"/>
              </a:rPr>
              <a:t></a:t>
            </a:r>
            <a:r>
              <a:rPr lang="en-US" altLang="en-US" sz="2200" i="1" kern="0" dirty="0" smtClean="0">
                <a:solidFill>
                  <a:srgbClr val="00B050"/>
                </a:solidFill>
                <a:latin typeface="Times New Roman" panose="02020603050405020304" pitchFamily="18" charset="0"/>
                <a:cs typeface="Times New Roman" panose="02020603050405020304" pitchFamily="18" charset="0"/>
                <a:sym typeface="Wingdings" pitchFamily="2" charset="2"/>
              </a:rPr>
              <a:t> </a:t>
            </a:r>
            <a:r>
              <a:rPr lang="en-US" altLang="en-US" sz="2200" kern="0" dirty="0" err="1" smtClean="0">
                <a:solidFill>
                  <a:prstClr val="black"/>
                </a:solidFill>
                <a:latin typeface="Times New Roman" panose="02020603050405020304" pitchFamily="18" charset="0"/>
                <a:cs typeface="Times New Roman" panose="02020603050405020304" pitchFamily="18" charset="0"/>
              </a:rPr>
              <a:t>Tả</a:t>
            </a:r>
            <a:r>
              <a:rPr lang="en-US" altLang="en-US" sz="2200" kern="0" dirty="0" smtClean="0">
                <a:solidFill>
                  <a:prstClr val="black"/>
                </a:solidFill>
                <a:latin typeface="Times New Roman" panose="02020603050405020304" pitchFamily="18" charset="0"/>
                <a:cs typeface="Times New Roman" panose="02020603050405020304" pitchFamily="18" charset="0"/>
              </a:rPr>
              <a:t> </a:t>
            </a:r>
            <a:r>
              <a:rPr lang="en-US" altLang="en-US" sz="2200" kern="0" dirty="0" err="1" smtClean="0">
                <a:solidFill>
                  <a:prstClr val="black"/>
                </a:solidFill>
                <a:latin typeface="Times New Roman" panose="02020603050405020304" pitchFamily="18" charset="0"/>
                <a:cs typeface="Times New Roman" panose="02020603050405020304" pitchFamily="18" charset="0"/>
              </a:rPr>
              <a:t>cảnh</a:t>
            </a:r>
            <a:r>
              <a:rPr lang="en-US" altLang="en-US" sz="2200" kern="0" dirty="0" smtClean="0">
                <a:solidFill>
                  <a:prstClr val="black"/>
                </a:solidFill>
                <a:latin typeface="Times New Roman" panose="02020603050405020304" pitchFamily="18" charset="0"/>
                <a:cs typeface="Times New Roman" panose="02020603050405020304" pitchFamily="18" charset="0"/>
              </a:rPr>
              <a:t> </a:t>
            </a:r>
            <a:r>
              <a:rPr lang="en-US" altLang="en-US" sz="2200" kern="0" dirty="0" err="1" smtClean="0">
                <a:solidFill>
                  <a:prstClr val="black"/>
                </a:solidFill>
                <a:latin typeface="Times New Roman" panose="02020603050405020304" pitchFamily="18" charset="0"/>
                <a:cs typeface="Times New Roman" panose="02020603050405020304" pitchFamily="18" charset="0"/>
              </a:rPr>
              <a:t>vật</a:t>
            </a:r>
            <a:r>
              <a:rPr lang="en-US" altLang="en-US" sz="2200" kern="0" dirty="0" smtClean="0">
                <a:solidFill>
                  <a:prstClr val="black"/>
                </a:solidFill>
                <a:latin typeface="Times New Roman" panose="02020603050405020304" pitchFamily="18" charset="0"/>
                <a:cs typeface="Times New Roman" panose="02020603050405020304" pitchFamily="18" charset="0"/>
              </a:rPr>
              <a:t> </a:t>
            </a:r>
            <a:r>
              <a:rPr lang="en-US" altLang="en-US" sz="2200" kern="0" dirty="0" err="1" smtClean="0">
                <a:solidFill>
                  <a:prstClr val="black"/>
                </a:solidFill>
                <a:latin typeface="Times New Roman" panose="02020603050405020304" pitchFamily="18" charset="0"/>
                <a:cs typeface="Times New Roman" panose="02020603050405020304" pitchFamily="18" charset="0"/>
              </a:rPr>
              <a:t>vắng</a:t>
            </a:r>
            <a:r>
              <a:rPr lang="en-US" altLang="en-US" sz="2200" kern="0" dirty="0" smtClean="0">
                <a:solidFill>
                  <a:prstClr val="black"/>
                </a:solidFill>
                <a:latin typeface="Times New Roman" panose="02020603050405020304" pitchFamily="18" charset="0"/>
                <a:cs typeface="Times New Roman" panose="02020603050405020304" pitchFamily="18" charset="0"/>
              </a:rPr>
              <a:t> </a:t>
            </a:r>
            <a:r>
              <a:rPr lang="en-US" altLang="en-US" sz="2200" kern="0" dirty="0" err="1" smtClean="0">
                <a:solidFill>
                  <a:prstClr val="black"/>
                </a:solidFill>
                <a:latin typeface="Times New Roman" panose="02020603050405020304" pitchFamily="18" charset="0"/>
                <a:cs typeface="Times New Roman" panose="02020603050405020304" pitchFamily="18" charset="0"/>
              </a:rPr>
              <a:t>vẻ</a:t>
            </a:r>
            <a:r>
              <a:rPr lang="en-US" altLang="en-US" sz="2200" kern="0" dirty="0" smtClean="0">
                <a:solidFill>
                  <a:prstClr val="black"/>
                </a:solidFill>
                <a:latin typeface="Times New Roman" panose="02020603050405020304" pitchFamily="18" charset="0"/>
                <a:cs typeface="Times New Roman" panose="02020603050405020304" pitchFamily="18" charset="0"/>
              </a:rPr>
              <a:t>, </a:t>
            </a:r>
            <a:r>
              <a:rPr lang="en-US" altLang="en-US" sz="2200" kern="0" dirty="0" err="1" smtClean="0">
                <a:solidFill>
                  <a:prstClr val="black"/>
                </a:solidFill>
                <a:latin typeface="Times New Roman" panose="02020603050405020304" pitchFamily="18" charset="0"/>
                <a:cs typeface="Times New Roman" panose="02020603050405020304" pitchFamily="18" charset="0"/>
              </a:rPr>
              <a:t>gợi</a:t>
            </a:r>
            <a:r>
              <a:rPr lang="en-US" altLang="en-US" sz="2200" kern="0" dirty="0" smtClean="0">
                <a:solidFill>
                  <a:prstClr val="black"/>
                </a:solidFill>
                <a:latin typeface="Times New Roman" panose="02020603050405020304" pitchFamily="18" charset="0"/>
                <a:cs typeface="Times New Roman" panose="02020603050405020304" pitchFamily="18" charset="0"/>
              </a:rPr>
              <a:t> </a:t>
            </a:r>
            <a:r>
              <a:rPr lang="en-US" altLang="en-US" sz="2200" kern="0" dirty="0" err="1" smtClean="0">
                <a:solidFill>
                  <a:prstClr val="black"/>
                </a:solidFill>
                <a:latin typeface="Times New Roman" panose="02020603050405020304" pitchFamily="18" charset="0"/>
                <a:cs typeface="Times New Roman" panose="02020603050405020304" pitchFamily="18" charset="0"/>
              </a:rPr>
              <a:t>cảm</a:t>
            </a:r>
            <a:r>
              <a:rPr lang="en-US" altLang="en-US" sz="2200" kern="0" dirty="0" smtClean="0">
                <a:solidFill>
                  <a:prstClr val="black"/>
                </a:solidFill>
                <a:latin typeface="Times New Roman" panose="02020603050405020304" pitchFamily="18" charset="0"/>
                <a:cs typeface="Times New Roman" panose="02020603050405020304" pitchFamily="18" charset="0"/>
              </a:rPr>
              <a:t> </a:t>
            </a:r>
            <a:r>
              <a:rPr lang="en-US" altLang="en-US" sz="2200" kern="0" dirty="0" err="1" smtClean="0">
                <a:solidFill>
                  <a:prstClr val="black"/>
                </a:solidFill>
                <a:latin typeface="Times New Roman" panose="02020603050405020304" pitchFamily="18" charset="0"/>
                <a:cs typeface="Times New Roman" panose="02020603050405020304" pitchFamily="18" charset="0"/>
              </a:rPr>
              <a:t>xúc</a:t>
            </a:r>
            <a:r>
              <a:rPr lang="en-US" altLang="en-US" sz="2200" kern="0" dirty="0" smtClean="0">
                <a:solidFill>
                  <a:prstClr val="black"/>
                </a:solidFill>
                <a:latin typeface="Times New Roman" panose="02020603050405020304" pitchFamily="18" charset="0"/>
                <a:cs typeface="Times New Roman" panose="02020603050405020304" pitchFamily="18" charset="0"/>
              </a:rPr>
              <a:t> </a:t>
            </a:r>
            <a:r>
              <a:rPr lang="en-US" altLang="en-US" sz="2200" kern="0" dirty="0" err="1" smtClean="0">
                <a:solidFill>
                  <a:prstClr val="black"/>
                </a:solidFill>
                <a:latin typeface="Times New Roman" panose="02020603050405020304" pitchFamily="18" charset="0"/>
                <a:cs typeface="Times New Roman" panose="02020603050405020304" pitchFamily="18" charset="0"/>
              </a:rPr>
              <a:t>bâng</a:t>
            </a:r>
            <a:r>
              <a:rPr lang="en-US" altLang="en-US" sz="2200" kern="0" dirty="0" smtClean="0">
                <a:solidFill>
                  <a:prstClr val="black"/>
                </a:solidFill>
                <a:latin typeface="Times New Roman" panose="02020603050405020304" pitchFamily="18" charset="0"/>
                <a:cs typeface="Times New Roman" panose="02020603050405020304" pitchFamily="18" charset="0"/>
              </a:rPr>
              <a:t> </a:t>
            </a:r>
            <a:r>
              <a:rPr lang="en-US" altLang="en-US" sz="2200" kern="0" dirty="0" err="1" smtClean="0">
                <a:solidFill>
                  <a:prstClr val="black"/>
                </a:solidFill>
                <a:latin typeface="Times New Roman" panose="02020603050405020304" pitchFamily="18" charset="0"/>
                <a:cs typeface="Times New Roman" panose="02020603050405020304" pitchFamily="18" charset="0"/>
              </a:rPr>
              <a:t>khuâng</a:t>
            </a:r>
            <a:r>
              <a:rPr lang="en-US" altLang="en-US" sz="2200" kern="0" dirty="0" smtClean="0">
                <a:solidFill>
                  <a:prstClr val="black"/>
                </a:solidFill>
                <a:latin typeface="Times New Roman" panose="02020603050405020304" pitchFamily="18" charset="0"/>
                <a:cs typeface="Times New Roman" panose="02020603050405020304" pitchFamily="18" charset="0"/>
              </a:rPr>
              <a:t>, </a:t>
            </a:r>
            <a:r>
              <a:rPr lang="en-US" altLang="en-US" sz="2200" kern="0" dirty="0" err="1" smtClean="0">
                <a:solidFill>
                  <a:prstClr val="black"/>
                </a:solidFill>
                <a:latin typeface="Times New Roman" panose="02020603050405020304" pitchFamily="18" charset="0"/>
                <a:cs typeface="Times New Roman" panose="02020603050405020304" pitchFamily="18" charset="0"/>
              </a:rPr>
              <a:t>xao</a:t>
            </a:r>
            <a:r>
              <a:rPr lang="en-US" altLang="en-US" sz="2200" kern="0" dirty="0" smtClean="0">
                <a:solidFill>
                  <a:prstClr val="black"/>
                </a:solidFill>
                <a:latin typeface="Times New Roman" panose="02020603050405020304" pitchFamily="18" charset="0"/>
                <a:cs typeface="Times New Roman" panose="02020603050405020304" pitchFamily="18" charset="0"/>
              </a:rPr>
              <a:t> </a:t>
            </a:r>
            <a:r>
              <a:rPr lang="en-US" altLang="en-US" sz="2200" kern="0" dirty="0" err="1" smtClean="0">
                <a:solidFill>
                  <a:prstClr val="black"/>
                </a:solidFill>
                <a:latin typeface="Times New Roman" panose="02020603050405020304" pitchFamily="18" charset="0"/>
                <a:cs typeface="Times New Roman" panose="02020603050405020304" pitchFamily="18" charset="0"/>
              </a:rPr>
              <a:t>xuyến</a:t>
            </a:r>
            <a:endParaRPr lang="en-US" altLang="en-US" sz="2200" kern="0" dirty="0" smtClean="0">
              <a:solidFill>
                <a:prstClr val="black"/>
              </a:solidFill>
              <a:latin typeface="Times New Roman" panose="02020603050405020304" pitchFamily="18" charset="0"/>
              <a:cs typeface="Times New Roman" panose="02020603050405020304" pitchFamily="18" charset="0"/>
            </a:endParaRPr>
          </a:p>
        </p:txBody>
      </p:sp>
      <p:sp>
        <p:nvSpPr>
          <p:cNvPr id="8" name="Rectangle 7"/>
          <p:cNvSpPr/>
          <p:nvPr/>
        </p:nvSpPr>
        <p:spPr>
          <a:xfrm>
            <a:off x="350837" y="5257800"/>
            <a:ext cx="7696200" cy="830997"/>
          </a:xfrm>
          <a:prstGeom prst="rect">
            <a:avLst/>
          </a:prstGeom>
        </p:spPr>
        <p:txBody>
          <a:bodyPr wrap="square">
            <a:spAutoFit/>
          </a:bodyPr>
          <a:lstStyle/>
          <a:p>
            <a:r>
              <a:rPr lang="en-US" sz="2400" b="1" kern="0" dirty="0" smtClean="0">
                <a:solidFill>
                  <a:srgbClr val="FF0000"/>
                </a:solidFill>
                <a:latin typeface="Times New Roman" pitchFamily="18" charset="0"/>
                <a:cs typeface="Times New Roman" pitchFamily="18" charset="0"/>
                <a:sym typeface="Wingdings" pitchFamily="2" charset="2"/>
              </a:rPr>
              <a:t> G</a:t>
            </a:r>
            <a:r>
              <a:rPr lang="vi-VN" sz="2400" b="1" kern="0" dirty="0" smtClean="0">
                <a:solidFill>
                  <a:srgbClr val="FF0000"/>
                </a:solidFill>
                <a:latin typeface="Times New Roman" pitchFamily="18" charset="0"/>
                <a:cs typeface="Times New Roman" pitchFamily="18" charset="0"/>
                <a:sym typeface="Wingdings" pitchFamily="2" charset="2"/>
              </a:rPr>
              <a:t>ợi </a:t>
            </a:r>
            <a:r>
              <a:rPr lang="en-US" sz="2400" b="1" kern="0" dirty="0" err="1" smtClean="0">
                <a:solidFill>
                  <a:srgbClr val="FF0000"/>
                </a:solidFill>
                <a:latin typeface="Times New Roman" pitchFamily="18" charset="0"/>
                <a:cs typeface="Times New Roman" pitchFamily="18" charset="0"/>
                <a:sym typeface="Wingdings" pitchFamily="2" charset="2"/>
              </a:rPr>
              <a:t>c</a:t>
            </a:r>
            <a:r>
              <a:rPr lang="en-US" sz="2400" b="1" kern="0" dirty="0" err="1" smtClean="0">
                <a:solidFill>
                  <a:srgbClr val="FF0000"/>
                </a:solidFill>
                <a:latin typeface="Times New Roman" pitchFamily="18" charset="0"/>
                <a:cs typeface="Times New Roman" pitchFamily="18" charset="0"/>
              </a:rPr>
              <a:t>ảnh</a:t>
            </a:r>
            <a:r>
              <a:rPr lang="en-US" sz="2400" b="1" kern="0" dirty="0" smtClean="0">
                <a:solidFill>
                  <a:srgbClr val="FF0000"/>
                </a:solidFill>
                <a:latin typeface="Times New Roman" pitchFamily="18" charset="0"/>
                <a:cs typeface="Times New Roman" pitchFamily="18" charset="0"/>
              </a:rPr>
              <a:t> </a:t>
            </a:r>
            <a:r>
              <a:rPr lang="en-US" sz="2400" b="1" kern="0" dirty="0" err="1" smtClean="0">
                <a:solidFill>
                  <a:srgbClr val="FF0000"/>
                </a:solidFill>
                <a:latin typeface="Times New Roman" pitchFamily="18" charset="0"/>
                <a:cs typeface="Times New Roman" pitchFamily="18" charset="0"/>
              </a:rPr>
              <a:t>thiên</a:t>
            </a:r>
            <a:r>
              <a:rPr lang="en-US" sz="2400" b="1" kern="0" dirty="0" smtClean="0">
                <a:solidFill>
                  <a:srgbClr val="FF0000"/>
                </a:solidFill>
                <a:latin typeface="Times New Roman" pitchFamily="18" charset="0"/>
                <a:cs typeface="Times New Roman" pitchFamily="18" charset="0"/>
              </a:rPr>
              <a:t> </a:t>
            </a:r>
            <a:r>
              <a:rPr lang="en-US" sz="2400" b="1" kern="0" dirty="0" err="1" smtClean="0">
                <a:solidFill>
                  <a:srgbClr val="FF0000"/>
                </a:solidFill>
                <a:latin typeface="Times New Roman" pitchFamily="18" charset="0"/>
                <a:cs typeface="Times New Roman" pitchFamily="18" charset="0"/>
              </a:rPr>
              <a:t>nhiên</a:t>
            </a:r>
            <a:r>
              <a:rPr lang="en-US" sz="2400" b="1" kern="0" dirty="0" smtClean="0">
                <a:solidFill>
                  <a:srgbClr val="FF0000"/>
                </a:solidFill>
                <a:latin typeface="Times New Roman" pitchFamily="18" charset="0"/>
                <a:cs typeface="Times New Roman" pitchFamily="18" charset="0"/>
              </a:rPr>
              <a:t> </a:t>
            </a:r>
            <a:r>
              <a:rPr lang="en-US" sz="2400" b="1" kern="0" dirty="0" err="1" smtClean="0">
                <a:solidFill>
                  <a:srgbClr val="FF0000"/>
                </a:solidFill>
                <a:latin typeface="Times New Roman" pitchFamily="18" charset="0"/>
                <a:cs typeface="Times New Roman" pitchFamily="18" charset="0"/>
              </a:rPr>
              <a:t>đẹp</a:t>
            </a:r>
            <a:r>
              <a:rPr lang="en-US" sz="2400" b="1" kern="0" dirty="0" smtClean="0">
                <a:solidFill>
                  <a:srgbClr val="FF0000"/>
                </a:solidFill>
                <a:latin typeface="Times New Roman" pitchFamily="18" charset="0"/>
                <a:cs typeface="Times New Roman" pitchFamily="18" charset="0"/>
              </a:rPr>
              <a:t>, </a:t>
            </a:r>
            <a:r>
              <a:rPr lang="en-US" sz="2400" b="1" kern="0" dirty="0" err="1" smtClean="0">
                <a:solidFill>
                  <a:srgbClr val="FF0000"/>
                </a:solidFill>
                <a:latin typeface="Times New Roman" pitchFamily="18" charset="0"/>
                <a:cs typeface="Times New Roman" pitchFamily="18" charset="0"/>
              </a:rPr>
              <a:t>trong</a:t>
            </a:r>
            <a:r>
              <a:rPr lang="en-US" sz="2400" b="1" kern="0" dirty="0" smtClean="0">
                <a:solidFill>
                  <a:srgbClr val="FF0000"/>
                </a:solidFill>
                <a:latin typeface="Times New Roman" pitchFamily="18" charset="0"/>
                <a:cs typeface="Times New Roman" pitchFamily="18" charset="0"/>
              </a:rPr>
              <a:t> </a:t>
            </a:r>
            <a:r>
              <a:rPr lang="en-US" sz="2400" b="1" kern="0" dirty="0" err="1" smtClean="0">
                <a:solidFill>
                  <a:srgbClr val="FF0000"/>
                </a:solidFill>
                <a:latin typeface="Times New Roman" pitchFamily="18" charset="0"/>
                <a:cs typeface="Times New Roman" pitchFamily="18" charset="0"/>
              </a:rPr>
              <a:t>trẻo</a:t>
            </a:r>
            <a:r>
              <a:rPr lang="en-US" sz="2400" b="1" kern="0" dirty="0" smtClean="0">
                <a:solidFill>
                  <a:srgbClr val="FF0000"/>
                </a:solidFill>
                <a:latin typeface="Times New Roman" pitchFamily="18" charset="0"/>
                <a:cs typeface="Times New Roman" pitchFamily="18" charset="0"/>
              </a:rPr>
              <a:t>, </a:t>
            </a:r>
            <a:r>
              <a:rPr lang="en-US" sz="2400" b="1" kern="0" dirty="0" err="1" smtClean="0">
                <a:solidFill>
                  <a:srgbClr val="FF0000"/>
                </a:solidFill>
                <a:latin typeface="Times New Roman" pitchFamily="18" charset="0"/>
                <a:cs typeface="Times New Roman" pitchFamily="18" charset="0"/>
              </a:rPr>
              <a:t>cảnh</a:t>
            </a:r>
            <a:r>
              <a:rPr lang="en-US" sz="2400" b="1" kern="0" dirty="0" smtClean="0">
                <a:solidFill>
                  <a:srgbClr val="FF0000"/>
                </a:solidFill>
                <a:latin typeface="Times New Roman" pitchFamily="18" charset="0"/>
                <a:cs typeface="Times New Roman" pitchFamily="18" charset="0"/>
              </a:rPr>
              <a:t> </a:t>
            </a:r>
            <a:r>
              <a:rPr lang="en-US" sz="2400" b="1" kern="0" dirty="0" err="1" smtClean="0">
                <a:solidFill>
                  <a:srgbClr val="FF0000"/>
                </a:solidFill>
                <a:latin typeface="Times New Roman" pitchFamily="18" charset="0"/>
                <a:cs typeface="Times New Roman" pitchFamily="18" charset="0"/>
              </a:rPr>
              <a:t>lễ</a:t>
            </a:r>
            <a:r>
              <a:rPr lang="en-US" sz="2400" b="1" kern="0" dirty="0" smtClean="0">
                <a:solidFill>
                  <a:srgbClr val="FF0000"/>
                </a:solidFill>
                <a:latin typeface="Times New Roman" pitchFamily="18" charset="0"/>
                <a:cs typeface="Times New Roman" pitchFamily="18" charset="0"/>
              </a:rPr>
              <a:t> </a:t>
            </a:r>
            <a:r>
              <a:rPr lang="en-US" sz="2400" b="1" kern="0" dirty="0" err="1" smtClean="0">
                <a:solidFill>
                  <a:srgbClr val="FF0000"/>
                </a:solidFill>
                <a:latin typeface="Times New Roman" pitchFamily="18" charset="0"/>
                <a:cs typeface="Times New Roman" pitchFamily="18" charset="0"/>
              </a:rPr>
              <a:t>hội</a:t>
            </a:r>
            <a:r>
              <a:rPr lang="en-US" sz="2400" b="1" kern="0" dirty="0" smtClean="0">
                <a:solidFill>
                  <a:srgbClr val="FF0000"/>
                </a:solidFill>
                <a:latin typeface="Times New Roman" pitchFamily="18" charset="0"/>
                <a:cs typeface="Times New Roman" pitchFamily="18" charset="0"/>
              </a:rPr>
              <a:t> </a:t>
            </a:r>
            <a:r>
              <a:rPr lang="en-US" sz="2400" b="1" kern="0" dirty="0" err="1" smtClean="0">
                <a:solidFill>
                  <a:srgbClr val="FF0000"/>
                </a:solidFill>
                <a:latin typeface="Times New Roman" pitchFamily="18" charset="0"/>
                <a:cs typeface="Times New Roman" pitchFamily="18" charset="0"/>
              </a:rPr>
              <a:t>đông</a:t>
            </a:r>
            <a:r>
              <a:rPr lang="en-US" sz="2400" b="1" kern="0" dirty="0" smtClean="0">
                <a:solidFill>
                  <a:srgbClr val="FF0000"/>
                </a:solidFill>
                <a:latin typeface="Times New Roman" pitchFamily="18" charset="0"/>
                <a:cs typeface="Times New Roman" pitchFamily="18" charset="0"/>
              </a:rPr>
              <a:t> </a:t>
            </a:r>
            <a:r>
              <a:rPr lang="en-US" sz="2400" b="1" kern="0" dirty="0" err="1" smtClean="0">
                <a:solidFill>
                  <a:srgbClr val="FF0000"/>
                </a:solidFill>
                <a:latin typeface="Times New Roman" pitchFamily="18" charset="0"/>
                <a:cs typeface="Times New Roman" pitchFamily="18" charset="0"/>
              </a:rPr>
              <a:t>vui</a:t>
            </a:r>
            <a:r>
              <a:rPr lang="en-US" sz="2400" b="1" kern="0" dirty="0" smtClean="0">
                <a:solidFill>
                  <a:srgbClr val="FF0000"/>
                </a:solidFill>
                <a:latin typeface="Times New Roman" pitchFamily="18" charset="0"/>
                <a:cs typeface="Times New Roman" pitchFamily="18" charset="0"/>
              </a:rPr>
              <a:t>, </a:t>
            </a:r>
            <a:r>
              <a:rPr lang="en-US" sz="2400" b="1" kern="0" dirty="0" err="1" smtClean="0">
                <a:solidFill>
                  <a:srgbClr val="FF0000"/>
                </a:solidFill>
                <a:latin typeface="Times New Roman" pitchFamily="18" charset="0"/>
                <a:cs typeface="Times New Roman" pitchFamily="18" charset="0"/>
              </a:rPr>
              <a:t>tấp</a:t>
            </a:r>
            <a:r>
              <a:rPr lang="en-US" sz="2400" b="1" kern="0" dirty="0" smtClean="0">
                <a:solidFill>
                  <a:srgbClr val="FF0000"/>
                </a:solidFill>
                <a:latin typeface="Times New Roman" pitchFamily="18" charset="0"/>
                <a:cs typeface="Times New Roman" pitchFamily="18" charset="0"/>
              </a:rPr>
              <a:t> </a:t>
            </a:r>
            <a:r>
              <a:rPr lang="en-US" sz="2400" b="1" kern="0" dirty="0" err="1" smtClean="0">
                <a:solidFill>
                  <a:srgbClr val="FF0000"/>
                </a:solidFill>
                <a:latin typeface="Times New Roman" pitchFamily="18" charset="0"/>
                <a:cs typeface="Times New Roman" pitchFamily="18" charset="0"/>
              </a:rPr>
              <a:t>nập</a:t>
            </a:r>
            <a:r>
              <a:rPr lang="en-US" sz="2400" b="1" kern="0" dirty="0" smtClean="0">
                <a:solidFill>
                  <a:srgbClr val="FF0000"/>
                </a:solidFill>
                <a:latin typeface="Times New Roman" pitchFamily="18" charset="0"/>
                <a:cs typeface="Times New Roman" pitchFamily="18" charset="0"/>
              </a:rPr>
              <a:t>, </a:t>
            </a:r>
            <a:r>
              <a:rPr lang="en-US" sz="2400" b="1" kern="0" dirty="0" err="1" smtClean="0">
                <a:solidFill>
                  <a:srgbClr val="FF0000"/>
                </a:solidFill>
                <a:latin typeface="Times New Roman" pitchFamily="18" charset="0"/>
                <a:cs typeface="Times New Roman" pitchFamily="18" charset="0"/>
              </a:rPr>
              <a:t>cảnh</a:t>
            </a:r>
            <a:r>
              <a:rPr lang="en-US" sz="2400" b="1" kern="0" dirty="0" smtClean="0">
                <a:solidFill>
                  <a:srgbClr val="FF0000"/>
                </a:solidFill>
                <a:latin typeface="Times New Roman" pitchFamily="18" charset="0"/>
                <a:cs typeface="Times New Roman" pitchFamily="18" charset="0"/>
              </a:rPr>
              <a:t> </a:t>
            </a:r>
            <a:r>
              <a:rPr lang="en-US" sz="2400" b="1" kern="0" dirty="0" err="1" smtClean="0">
                <a:solidFill>
                  <a:srgbClr val="FF0000"/>
                </a:solidFill>
                <a:latin typeface="Times New Roman" pitchFamily="18" charset="0"/>
                <a:cs typeface="Times New Roman" pitchFamily="18" charset="0"/>
              </a:rPr>
              <a:t>chiều</a:t>
            </a:r>
            <a:r>
              <a:rPr lang="en-US" sz="2400" b="1" kern="0" dirty="0" smtClean="0">
                <a:solidFill>
                  <a:srgbClr val="FF0000"/>
                </a:solidFill>
                <a:latin typeface="Times New Roman" pitchFamily="18" charset="0"/>
                <a:cs typeface="Times New Roman" pitchFamily="18" charset="0"/>
              </a:rPr>
              <a:t> </a:t>
            </a:r>
            <a:r>
              <a:rPr lang="en-US" sz="2400" b="1" kern="0" dirty="0" err="1" smtClean="0">
                <a:solidFill>
                  <a:srgbClr val="FF0000"/>
                </a:solidFill>
                <a:latin typeface="Times New Roman" pitchFamily="18" charset="0"/>
                <a:cs typeface="Times New Roman" pitchFamily="18" charset="0"/>
              </a:rPr>
              <a:t>thơ</a:t>
            </a:r>
            <a:r>
              <a:rPr lang="en-US" sz="2400" b="1" kern="0" dirty="0" smtClean="0">
                <a:solidFill>
                  <a:srgbClr val="FF0000"/>
                </a:solidFill>
                <a:latin typeface="Times New Roman" pitchFamily="18" charset="0"/>
                <a:cs typeface="Times New Roman" pitchFamily="18" charset="0"/>
              </a:rPr>
              <a:t> </a:t>
            </a:r>
            <a:r>
              <a:rPr lang="en-US" sz="2400" b="1" kern="0" dirty="0" err="1" smtClean="0">
                <a:solidFill>
                  <a:srgbClr val="FF0000"/>
                </a:solidFill>
                <a:latin typeface="Times New Roman" pitchFamily="18" charset="0"/>
                <a:cs typeface="Times New Roman" pitchFamily="18" charset="0"/>
              </a:rPr>
              <a:t>mộng</a:t>
            </a:r>
            <a:r>
              <a:rPr lang="en-US" sz="2400" b="1" kern="0" dirty="0" smtClean="0">
                <a:solidFill>
                  <a:srgbClr val="FF0000"/>
                </a:solidFill>
                <a:latin typeface="Times New Roman" pitchFamily="18" charset="0"/>
                <a:cs typeface="Times New Roman" pitchFamily="18" charset="0"/>
              </a:rPr>
              <a:t> </a:t>
            </a:r>
            <a:r>
              <a:rPr lang="en-US" sz="2400" b="1" kern="0" dirty="0" err="1" smtClean="0">
                <a:solidFill>
                  <a:srgbClr val="FF0000"/>
                </a:solidFill>
                <a:latin typeface="Times New Roman" pitchFamily="18" charset="0"/>
                <a:cs typeface="Times New Roman" pitchFamily="18" charset="0"/>
              </a:rPr>
              <a:t>nhưng</a:t>
            </a:r>
            <a:r>
              <a:rPr lang="en-US" sz="2400" b="1" kern="0" dirty="0" smtClean="0">
                <a:solidFill>
                  <a:srgbClr val="FF0000"/>
                </a:solidFill>
                <a:latin typeface="Times New Roman" pitchFamily="18" charset="0"/>
                <a:cs typeface="Times New Roman" pitchFamily="18" charset="0"/>
              </a:rPr>
              <a:t> </a:t>
            </a:r>
            <a:r>
              <a:rPr lang="en-US" sz="2400" b="1" kern="0" dirty="0" err="1" smtClean="0">
                <a:solidFill>
                  <a:srgbClr val="FF0000"/>
                </a:solidFill>
                <a:latin typeface="Times New Roman" pitchFamily="18" charset="0"/>
                <a:cs typeface="Times New Roman" pitchFamily="18" charset="0"/>
              </a:rPr>
              <a:t>đượm</a:t>
            </a:r>
            <a:r>
              <a:rPr lang="en-US" sz="2400" b="1" kern="0" dirty="0" smtClean="0">
                <a:solidFill>
                  <a:srgbClr val="FF0000"/>
                </a:solidFill>
                <a:latin typeface="Times New Roman" pitchFamily="18" charset="0"/>
                <a:cs typeface="Times New Roman" pitchFamily="18" charset="0"/>
              </a:rPr>
              <a:t> </a:t>
            </a:r>
            <a:r>
              <a:rPr lang="en-US" sz="2400" b="1" kern="0" dirty="0" err="1" smtClean="0">
                <a:solidFill>
                  <a:srgbClr val="FF0000"/>
                </a:solidFill>
                <a:latin typeface="Times New Roman" pitchFamily="18" charset="0"/>
                <a:cs typeface="Times New Roman" pitchFamily="18" charset="0"/>
              </a:rPr>
              <a:t>buồn</a:t>
            </a:r>
            <a:r>
              <a:rPr lang="en-US" sz="2400" b="1" kern="0" dirty="0" smtClean="0">
                <a:solidFill>
                  <a:srgbClr val="FF0000"/>
                </a:solidFill>
                <a:latin typeface="Times New Roman" pitchFamily="18" charset="0"/>
                <a:cs typeface="Times New Roman" pitchFamily="18" charset="0"/>
              </a:rPr>
              <a:t>.</a:t>
            </a:r>
            <a:endParaRPr lang="en-US" sz="2400" dirty="0">
              <a:solidFill>
                <a:srgbClr val="FF0000"/>
              </a:solidFill>
            </a:endParaRPr>
          </a:p>
        </p:txBody>
      </p:sp>
    </p:spTree>
    <p:extLst>
      <p:ext uri="{BB962C8B-B14F-4D97-AF65-F5344CB8AC3E}">
        <p14:creationId xmlns:p14="http://schemas.microsoft.com/office/powerpoint/2010/main" xmlns="" val="1157977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amond(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diamond(in)">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diamond(in)">
                                      <p:cBhvr>
                                        <p:cTn id="17" dur="20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4">
            <a:extLst>
              <a:ext uri="{FF2B5EF4-FFF2-40B4-BE49-F238E27FC236}">
                <a16:creationId xmlns="" xmlns:a16="http://schemas.microsoft.com/office/drawing/2014/main" id="{AF97AA71-167B-446A-AFEE-AEE673DA61A8}"/>
              </a:ext>
            </a:extLst>
          </p:cNvPr>
          <p:cNvSpPr>
            <a:spLocks noChangeArrowheads="1"/>
          </p:cNvSpPr>
          <p:nvPr/>
        </p:nvSpPr>
        <p:spPr bwMode="auto">
          <a:xfrm>
            <a:off x="350837" y="1600200"/>
            <a:ext cx="7848600" cy="2362200"/>
          </a:xfrm>
          <a:prstGeom prst="rect">
            <a:avLst/>
          </a:prstGeom>
          <a:solidFill>
            <a:schemeClr val="bg1"/>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1403" tIns="45701" rIns="91403" bIns="45701"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buFontTx/>
              <a:buChar char="-"/>
            </a:pPr>
            <a:r>
              <a:rPr lang="en-US" altLang="en-US" sz="2400" dirty="0">
                <a:latin typeface="Times New Roman" pitchFamily="18" charset="0"/>
                <a:cs typeface="Times New Roman" pitchFamily="18" charset="0"/>
              </a:rPr>
              <a:t>  </a:t>
            </a:r>
            <a:r>
              <a:rPr lang="en-US" altLang="en-US" sz="2400" b="1" dirty="0" err="1">
                <a:latin typeface="Times New Roman" pitchFamily="18" charset="0"/>
                <a:cs typeface="Times New Roman" pitchFamily="18" charset="0"/>
              </a:rPr>
              <a:t>Trong</a:t>
            </a:r>
            <a:r>
              <a:rPr lang="en-US" altLang="en-US" sz="2400" b="1" dirty="0">
                <a:latin typeface="Times New Roman" pitchFamily="18" charset="0"/>
                <a:cs typeface="Times New Roman" pitchFamily="18" charset="0"/>
              </a:rPr>
              <a:t> </a:t>
            </a:r>
            <a:r>
              <a:rPr lang="en-US" altLang="en-US" sz="2400" b="1" dirty="0" err="1">
                <a:latin typeface="Times New Roman" pitchFamily="18" charset="0"/>
                <a:cs typeface="Times New Roman" pitchFamily="18" charset="0"/>
              </a:rPr>
              <a:t>văn</a:t>
            </a:r>
            <a:r>
              <a:rPr lang="en-US" altLang="en-US" sz="2400" b="1" dirty="0">
                <a:latin typeface="Times New Roman" pitchFamily="18" charset="0"/>
                <a:cs typeface="Times New Roman" pitchFamily="18" charset="0"/>
              </a:rPr>
              <a:t> </a:t>
            </a:r>
            <a:r>
              <a:rPr lang="en-US" altLang="en-US" sz="2400" b="1" dirty="0" err="1">
                <a:latin typeface="Times New Roman" pitchFamily="18" charset="0"/>
                <a:cs typeface="Times New Roman" pitchFamily="18" charset="0"/>
              </a:rPr>
              <a:t>tự</a:t>
            </a:r>
            <a:r>
              <a:rPr lang="en-US" altLang="en-US" sz="2400" b="1" dirty="0">
                <a:latin typeface="Times New Roman" pitchFamily="18" charset="0"/>
                <a:cs typeface="Times New Roman" pitchFamily="18" charset="0"/>
              </a:rPr>
              <a:t> </a:t>
            </a:r>
            <a:r>
              <a:rPr lang="en-US" altLang="en-US" sz="2400" b="1" dirty="0" err="1">
                <a:latin typeface="Times New Roman" pitchFamily="18" charset="0"/>
                <a:cs typeface="Times New Roman" pitchFamily="18" charset="0"/>
              </a:rPr>
              <a:t>sự</a:t>
            </a:r>
            <a:r>
              <a:rPr lang="en-US" altLang="en-US" sz="2400" b="1" dirty="0">
                <a:latin typeface="Times New Roman" pitchFamily="18" charset="0"/>
                <a:cs typeface="Times New Roman" pitchFamily="18" charset="0"/>
              </a:rPr>
              <a:t>, </a:t>
            </a:r>
            <a:r>
              <a:rPr lang="en-US" altLang="en-US" sz="2400" b="1" dirty="0" err="1">
                <a:latin typeface="Times New Roman" pitchFamily="18" charset="0"/>
                <a:cs typeface="Times New Roman" pitchFamily="18" charset="0"/>
              </a:rPr>
              <a:t>miêu</a:t>
            </a:r>
            <a:r>
              <a:rPr lang="en-US" altLang="en-US" sz="2400" b="1" dirty="0">
                <a:latin typeface="Times New Roman" pitchFamily="18" charset="0"/>
                <a:cs typeface="Times New Roman" pitchFamily="18" charset="0"/>
              </a:rPr>
              <a:t> </a:t>
            </a:r>
            <a:r>
              <a:rPr lang="en-US" altLang="en-US" sz="2400" b="1" dirty="0" err="1">
                <a:latin typeface="Times New Roman" pitchFamily="18" charset="0"/>
                <a:cs typeface="Times New Roman" pitchFamily="18" charset="0"/>
              </a:rPr>
              <a:t>tả</a:t>
            </a:r>
            <a:r>
              <a:rPr lang="en-US" altLang="en-US" sz="2400" b="1" dirty="0">
                <a:latin typeface="Times New Roman" pitchFamily="18" charset="0"/>
                <a:cs typeface="Times New Roman" pitchFamily="18" charset="0"/>
              </a:rPr>
              <a:t> </a:t>
            </a:r>
            <a:r>
              <a:rPr lang="en-US" altLang="en-US" sz="2400" b="1" dirty="0" err="1">
                <a:latin typeface="Times New Roman" pitchFamily="18" charset="0"/>
                <a:cs typeface="Times New Roman" pitchFamily="18" charset="0"/>
              </a:rPr>
              <a:t>dùng</a:t>
            </a:r>
            <a:r>
              <a:rPr lang="en-US" altLang="en-US" sz="2400" b="1" dirty="0">
                <a:latin typeface="Times New Roman" pitchFamily="18" charset="0"/>
                <a:cs typeface="Times New Roman" pitchFamily="18" charset="0"/>
              </a:rPr>
              <a:t> </a:t>
            </a:r>
            <a:r>
              <a:rPr lang="en-US" altLang="en-US" sz="2400" b="1" dirty="0" err="1">
                <a:latin typeface="Times New Roman" pitchFamily="18" charset="0"/>
                <a:cs typeface="Times New Roman" pitchFamily="18" charset="0"/>
              </a:rPr>
              <a:t>để</a:t>
            </a:r>
            <a:r>
              <a:rPr lang="en-US" altLang="en-US" sz="2400" b="1" dirty="0">
                <a:latin typeface="Times New Roman" pitchFamily="18" charset="0"/>
                <a:cs typeface="Times New Roman" pitchFamily="18" charset="0"/>
              </a:rPr>
              <a:t> </a:t>
            </a:r>
            <a:r>
              <a:rPr lang="en-US" altLang="en-US" sz="2400" b="1" dirty="0" err="1">
                <a:latin typeface="Times New Roman" pitchFamily="18" charset="0"/>
                <a:cs typeface="Times New Roman" pitchFamily="18" charset="0"/>
              </a:rPr>
              <a:t>tái</a:t>
            </a:r>
            <a:r>
              <a:rPr lang="en-US" altLang="en-US" sz="2400" b="1" dirty="0">
                <a:latin typeface="Times New Roman" pitchFamily="18" charset="0"/>
                <a:cs typeface="Times New Roman" pitchFamily="18" charset="0"/>
              </a:rPr>
              <a:t> </a:t>
            </a:r>
            <a:r>
              <a:rPr lang="en-US" altLang="en-US" sz="2400" b="1" dirty="0" err="1">
                <a:latin typeface="Times New Roman" pitchFamily="18" charset="0"/>
                <a:cs typeface="Times New Roman" pitchFamily="18" charset="0"/>
              </a:rPr>
              <a:t>hiện</a:t>
            </a:r>
            <a:r>
              <a:rPr lang="en-US" altLang="en-US" sz="2400" b="1" dirty="0">
                <a:latin typeface="Times New Roman" pitchFamily="18" charset="0"/>
                <a:cs typeface="Times New Roman" pitchFamily="18" charset="0"/>
              </a:rPr>
              <a:t> </a:t>
            </a:r>
            <a:r>
              <a:rPr lang="en-US" altLang="en-US" sz="2400" b="1" dirty="0" err="1">
                <a:latin typeface="Times New Roman" pitchFamily="18" charset="0"/>
                <a:cs typeface="Times New Roman" pitchFamily="18" charset="0"/>
              </a:rPr>
              <a:t>cụ</a:t>
            </a:r>
            <a:r>
              <a:rPr lang="en-US" altLang="en-US" sz="2400" b="1" dirty="0">
                <a:latin typeface="Times New Roman" pitchFamily="18" charset="0"/>
                <a:cs typeface="Times New Roman" pitchFamily="18" charset="0"/>
              </a:rPr>
              <a:t> </a:t>
            </a:r>
            <a:r>
              <a:rPr lang="en-US" altLang="en-US" sz="2400" b="1" dirty="0" err="1">
                <a:latin typeface="Times New Roman" pitchFamily="18" charset="0"/>
                <a:cs typeface="Times New Roman" pitchFamily="18" charset="0"/>
              </a:rPr>
              <a:t>thể</a:t>
            </a:r>
            <a:r>
              <a:rPr lang="en-US" altLang="en-US" sz="2400" b="1" dirty="0">
                <a:latin typeface="Times New Roman" pitchFamily="18" charset="0"/>
                <a:cs typeface="Times New Roman" pitchFamily="18" charset="0"/>
              </a:rPr>
              <a:t>,</a:t>
            </a:r>
          </a:p>
          <a:p>
            <a:pPr eaLnBrk="1" hangingPunct="1"/>
            <a:r>
              <a:rPr lang="en-US" altLang="en-US" sz="2400" b="1" dirty="0">
                <a:latin typeface="Times New Roman" pitchFamily="18" charset="0"/>
                <a:cs typeface="Times New Roman" pitchFamily="18" charset="0"/>
              </a:rPr>
              <a:t> chi </a:t>
            </a:r>
            <a:r>
              <a:rPr lang="en-US" altLang="en-US" sz="2400" b="1" dirty="0" err="1">
                <a:latin typeface="Times New Roman" pitchFamily="18" charset="0"/>
                <a:cs typeface="Times New Roman" pitchFamily="18" charset="0"/>
              </a:rPr>
              <a:t>tiết</a:t>
            </a:r>
            <a:r>
              <a:rPr lang="en-US" altLang="en-US" sz="2400" b="1" dirty="0">
                <a:latin typeface="Times New Roman" pitchFamily="18" charset="0"/>
                <a:cs typeface="Times New Roman" pitchFamily="18" charset="0"/>
              </a:rPr>
              <a:t> </a:t>
            </a:r>
            <a:r>
              <a:rPr lang="en-US" altLang="en-US" sz="2400" b="1" dirty="0" err="1">
                <a:latin typeface="Times New Roman" pitchFamily="18" charset="0"/>
                <a:cs typeface="Times New Roman" pitchFamily="18" charset="0"/>
              </a:rPr>
              <a:t>cảnh</a:t>
            </a:r>
            <a:r>
              <a:rPr lang="en-US" altLang="en-US" sz="2400" b="1" dirty="0">
                <a:latin typeface="Times New Roman" pitchFamily="18" charset="0"/>
                <a:cs typeface="Times New Roman" pitchFamily="18" charset="0"/>
              </a:rPr>
              <a:t> </a:t>
            </a:r>
            <a:r>
              <a:rPr lang="en-US" altLang="en-US" sz="2400" b="1" dirty="0" err="1">
                <a:latin typeface="Times New Roman" pitchFamily="18" charset="0"/>
                <a:cs typeface="Times New Roman" pitchFamily="18" charset="0"/>
              </a:rPr>
              <a:t>vật</a:t>
            </a:r>
            <a:r>
              <a:rPr lang="en-US" altLang="en-US" sz="2400" b="1" dirty="0">
                <a:latin typeface="Times New Roman" pitchFamily="18" charset="0"/>
                <a:cs typeface="Times New Roman" pitchFamily="18" charset="0"/>
              </a:rPr>
              <a:t>, </a:t>
            </a:r>
            <a:r>
              <a:rPr lang="en-US" altLang="en-US" sz="2400" b="1" dirty="0" err="1">
                <a:latin typeface="Times New Roman" pitchFamily="18" charset="0"/>
                <a:cs typeface="Times New Roman" pitchFamily="18" charset="0"/>
              </a:rPr>
              <a:t>nhân</a:t>
            </a:r>
            <a:r>
              <a:rPr lang="en-US" altLang="en-US" sz="2400" b="1" dirty="0">
                <a:latin typeface="Times New Roman" pitchFamily="18" charset="0"/>
                <a:cs typeface="Times New Roman" pitchFamily="18" charset="0"/>
              </a:rPr>
              <a:t> </a:t>
            </a:r>
            <a:r>
              <a:rPr lang="en-US" altLang="en-US" sz="2400" b="1" dirty="0" err="1">
                <a:latin typeface="Times New Roman" pitchFamily="18" charset="0"/>
                <a:cs typeface="Times New Roman" pitchFamily="18" charset="0"/>
              </a:rPr>
              <a:t>vật</a:t>
            </a:r>
            <a:r>
              <a:rPr lang="en-US" altLang="en-US" sz="2400" b="1" dirty="0">
                <a:latin typeface="Times New Roman" pitchFamily="18" charset="0"/>
                <a:cs typeface="Times New Roman" pitchFamily="18" charset="0"/>
              </a:rPr>
              <a:t> </a:t>
            </a:r>
            <a:r>
              <a:rPr lang="en-US" altLang="en-US" sz="2400" b="1" dirty="0" err="1">
                <a:latin typeface="Times New Roman" pitchFamily="18" charset="0"/>
                <a:cs typeface="Times New Roman" pitchFamily="18" charset="0"/>
              </a:rPr>
              <a:t>và</a:t>
            </a:r>
            <a:r>
              <a:rPr lang="en-US" altLang="en-US" sz="2400" b="1" dirty="0">
                <a:latin typeface="Times New Roman" pitchFamily="18" charset="0"/>
                <a:cs typeface="Times New Roman" pitchFamily="18" charset="0"/>
              </a:rPr>
              <a:t> </a:t>
            </a:r>
            <a:r>
              <a:rPr lang="en-US" altLang="en-US" sz="2400" b="1" dirty="0" err="1">
                <a:latin typeface="Times New Roman" pitchFamily="18" charset="0"/>
                <a:cs typeface="Times New Roman" pitchFamily="18" charset="0"/>
              </a:rPr>
              <a:t>sự</a:t>
            </a:r>
            <a:r>
              <a:rPr lang="en-US" altLang="en-US" sz="2400" b="1" dirty="0">
                <a:latin typeface="Times New Roman" pitchFamily="18" charset="0"/>
                <a:cs typeface="Times New Roman" pitchFamily="18" charset="0"/>
              </a:rPr>
              <a:t> </a:t>
            </a:r>
            <a:r>
              <a:rPr lang="en-US" altLang="en-US" sz="2400" b="1" dirty="0" err="1">
                <a:latin typeface="Times New Roman" pitchFamily="18" charset="0"/>
                <a:cs typeface="Times New Roman" pitchFamily="18" charset="0"/>
              </a:rPr>
              <a:t>việc</a:t>
            </a:r>
            <a:r>
              <a:rPr lang="en-US" altLang="en-US" sz="2400" b="1" dirty="0">
                <a:latin typeface="Times New Roman" pitchFamily="18" charset="0"/>
                <a:cs typeface="Times New Roman" pitchFamily="18" charset="0"/>
              </a:rPr>
              <a:t>.</a:t>
            </a:r>
          </a:p>
          <a:p>
            <a:pPr eaLnBrk="1" hangingPunct="1"/>
            <a:endParaRPr lang="vi-VN" altLang="en-US" sz="2400" b="1" dirty="0">
              <a:latin typeface="Times New Roman" pitchFamily="18" charset="0"/>
              <a:cs typeface="Times New Roman" pitchFamily="18" charset="0"/>
            </a:endParaRPr>
          </a:p>
          <a:p>
            <a:pPr eaLnBrk="1" hangingPunct="1">
              <a:buFontTx/>
              <a:buChar char="-"/>
            </a:pPr>
            <a:r>
              <a:rPr lang="en-US" altLang="en-US" sz="2400" b="1" dirty="0">
                <a:latin typeface="Times New Roman" pitchFamily="18" charset="0"/>
                <a:cs typeface="Times New Roman" pitchFamily="18" charset="0"/>
              </a:rPr>
              <a:t>  </a:t>
            </a:r>
            <a:r>
              <a:rPr lang="en-US" altLang="en-US" sz="2400" b="1" dirty="0" err="1">
                <a:latin typeface="Times New Roman" pitchFamily="18" charset="0"/>
                <a:cs typeface="Times New Roman" pitchFamily="18" charset="0"/>
              </a:rPr>
              <a:t>Tác</a:t>
            </a:r>
            <a:r>
              <a:rPr lang="en-US" altLang="en-US" sz="2400" b="1" dirty="0">
                <a:latin typeface="Times New Roman" pitchFamily="18" charset="0"/>
                <a:cs typeface="Times New Roman" pitchFamily="18" charset="0"/>
              </a:rPr>
              <a:t> </a:t>
            </a:r>
            <a:r>
              <a:rPr lang="en-US" altLang="en-US" sz="2400" b="1" dirty="0" err="1">
                <a:latin typeface="Times New Roman" pitchFamily="18" charset="0"/>
                <a:cs typeface="Times New Roman" pitchFamily="18" charset="0"/>
              </a:rPr>
              <a:t>dụng</a:t>
            </a:r>
            <a:r>
              <a:rPr lang="vi-VN" altLang="en-US" sz="2400" b="1" dirty="0">
                <a:latin typeface="Times New Roman" pitchFamily="18" charset="0"/>
                <a:cs typeface="Times New Roman" pitchFamily="18" charset="0"/>
              </a:rPr>
              <a:t>: tạo cho câu chuyện</a:t>
            </a:r>
            <a:r>
              <a:rPr lang="en-US" altLang="en-US" sz="2400" b="1" dirty="0">
                <a:latin typeface="Times New Roman" pitchFamily="18" charset="0"/>
                <a:cs typeface="Times New Roman" pitchFamily="18" charset="0"/>
              </a:rPr>
              <a:t> </a:t>
            </a:r>
            <a:r>
              <a:rPr lang="en-US" altLang="en-US" sz="2400" b="1" dirty="0" err="1">
                <a:latin typeface="Times New Roman" pitchFamily="18" charset="0"/>
                <a:cs typeface="Times New Roman" pitchFamily="18" charset="0"/>
              </a:rPr>
              <a:t>thêm</a:t>
            </a:r>
            <a:r>
              <a:rPr lang="vi-VN" altLang="en-US" sz="2400" b="1" dirty="0">
                <a:latin typeface="Times New Roman" pitchFamily="18" charset="0"/>
                <a:cs typeface="Times New Roman" pitchFamily="18" charset="0"/>
              </a:rPr>
              <a:t> sinh động</a:t>
            </a:r>
            <a:r>
              <a:rPr lang="en-US" altLang="en-US" sz="2400" b="1" dirty="0">
                <a:latin typeface="Times New Roman" pitchFamily="18" charset="0"/>
                <a:cs typeface="Times New Roman" pitchFamily="18" charset="0"/>
              </a:rPr>
              <a:t>, </a:t>
            </a:r>
            <a:r>
              <a:rPr lang="en-US" altLang="en-US" sz="2400" b="1" dirty="0" err="1">
                <a:latin typeface="Times New Roman" pitchFamily="18" charset="0"/>
                <a:cs typeface="Times New Roman" pitchFamily="18" charset="0"/>
              </a:rPr>
              <a:t>hấp</a:t>
            </a:r>
            <a:endParaRPr lang="en-US" altLang="en-US" sz="2400" b="1" dirty="0">
              <a:latin typeface="Times New Roman" pitchFamily="18" charset="0"/>
              <a:cs typeface="Times New Roman" pitchFamily="18" charset="0"/>
            </a:endParaRPr>
          </a:p>
          <a:p>
            <a:pPr eaLnBrk="1" hangingPunct="1"/>
            <a:r>
              <a:rPr lang="en-US" altLang="en-US" sz="2400" b="1" dirty="0">
                <a:latin typeface="Times New Roman" pitchFamily="18" charset="0"/>
                <a:cs typeface="Times New Roman" pitchFamily="18" charset="0"/>
              </a:rPr>
              <a:t> </a:t>
            </a:r>
            <a:r>
              <a:rPr lang="en-US" altLang="en-US" sz="2400" b="1" dirty="0" err="1">
                <a:latin typeface="Times New Roman" pitchFamily="18" charset="0"/>
                <a:cs typeface="Times New Roman" pitchFamily="18" charset="0"/>
              </a:rPr>
              <a:t>dẫn</a:t>
            </a:r>
            <a:r>
              <a:rPr lang="en-US" altLang="en-US" sz="2400" b="1" dirty="0">
                <a:latin typeface="Times New Roman" pitchFamily="18" charset="0"/>
                <a:cs typeface="Times New Roman" pitchFamily="18" charset="0"/>
              </a:rPr>
              <a:t> </a:t>
            </a:r>
            <a:r>
              <a:rPr lang="en-US" altLang="en-US" sz="2400" b="1" dirty="0" err="1">
                <a:latin typeface="Times New Roman" pitchFamily="18" charset="0"/>
                <a:cs typeface="Times New Roman" pitchFamily="18" charset="0"/>
              </a:rPr>
              <a:t>và</a:t>
            </a:r>
            <a:r>
              <a:rPr lang="en-US" altLang="en-US" sz="2400" b="1" dirty="0">
                <a:latin typeface="Times New Roman" pitchFamily="18" charset="0"/>
                <a:cs typeface="Times New Roman" pitchFamily="18" charset="0"/>
              </a:rPr>
              <a:t> </a:t>
            </a:r>
            <a:r>
              <a:rPr lang="en-US" altLang="en-US" sz="2400" b="1" dirty="0" err="1">
                <a:latin typeface="Times New Roman" pitchFamily="18" charset="0"/>
                <a:cs typeface="Times New Roman" pitchFamily="18" charset="0"/>
              </a:rPr>
              <a:t>gợi</a:t>
            </a:r>
            <a:r>
              <a:rPr lang="en-US" altLang="en-US" sz="2400" b="1" dirty="0">
                <a:latin typeface="Times New Roman" pitchFamily="18" charset="0"/>
                <a:cs typeface="Times New Roman" pitchFamily="18" charset="0"/>
              </a:rPr>
              <a:t> </a:t>
            </a:r>
            <a:r>
              <a:rPr lang="en-US" altLang="en-US" sz="2400" b="1" dirty="0" err="1">
                <a:latin typeface="Times New Roman" pitchFamily="18" charset="0"/>
                <a:cs typeface="Times New Roman" pitchFamily="18" charset="0"/>
              </a:rPr>
              <a:t>cảm</a:t>
            </a:r>
            <a:r>
              <a:rPr lang="en-US" altLang="en-US" sz="2400" b="1" dirty="0">
                <a:latin typeface="Times New Roman" pitchFamily="18" charset="0"/>
                <a:cs typeface="Times New Roman" pitchFamily="18" charset="0"/>
              </a:rPr>
              <a:t>.</a:t>
            </a:r>
          </a:p>
        </p:txBody>
      </p:sp>
      <p:sp>
        <p:nvSpPr>
          <p:cNvPr id="3" name="Rectangle 2"/>
          <p:cNvSpPr/>
          <p:nvPr/>
        </p:nvSpPr>
        <p:spPr>
          <a:xfrm>
            <a:off x="960437" y="381000"/>
            <a:ext cx="7086600" cy="954107"/>
          </a:xfrm>
          <a:prstGeom prst="rect">
            <a:avLst/>
          </a:prstGeom>
        </p:spPr>
        <p:style>
          <a:lnRef idx="0">
            <a:schemeClr val="accent3"/>
          </a:lnRef>
          <a:fillRef idx="3">
            <a:schemeClr val="accent3"/>
          </a:fillRef>
          <a:effectRef idx="3">
            <a:schemeClr val="accent3"/>
          </a:effectRef>
          <a:fontRef idx="minor">
            <a:schemeClr val="lt1"/>
          </a:fontRef>
        </p:style>
        <p:txBody>
          <a:bodyPr wrap="square">
            <a:spAutoFit/>
          </a:bodyPr>
          <a:lstStyle/>
          <a:p>
            <a:r>
              <a:rPr lang="en-US" sz="2800" b="1" dirty="0" smtClean="0">
                <a:solidFill>
                  <a:srgbClr val="FF0000"/>
                </a:solidFill>
                <a:latin typeface="Times New Roman" pitchFamily="18" charset="0"/>
              </a:rPr>
              <a:t>V </a:t>
            </a:r>
            <a:r>
              <a:rPr lang="en-US" sz="2800" b="1" dirty="0" err="1" smtClean="0">
                <a:solidFill>
                  <a:srgbClr val="FF0000"/>
                </a:solidFill>
                <a:latin typeface="Times New Roman" pitchFamily="18" charset="0"/>
              </a:rPr>
              <a:t>ậy</a:t>
            </a:r>
            <a:r>
              <a:rPr lang="en-US" sz="2800" b="1" dirty="0" smtClean="0">
                <a:solidFill>
                  <a:srgbClr val="FF0000"/>
                </a:solidFill>
                <a:latin typeface="Times New Roman" pitchFamily="18" charset="0"/>
              </a:rPr>
              <a:t> </a:t>
            </a:r>
            <a:r>
              <a:rPr lang="vi-VN" sz="2800" b="1" dirty="0" smtClean="0">
                <a:solidFill>
                  <a:srgbClr val="FF0000"/>
                </a:solidFill>
                <a:latin typeface="Times New Roman" pitchFamily="18" charset="0"/>
              </a:rPr>
              <a:t>yếu tố miêu tả có vai trò như thế nào đối với văn bản tự sự?</a:t>
            </a:r>
            <a:endParaRPr lang="en-US" sz="2800" dirty="0">
              <a:solidFill>
                <a:srgbClr val="FF0000"/>
              </a:solidFill>
            </a:endParaRPr>
          </a:p>
        </p:txBody>
      </p:sp>
      <p:sp>
        <p:nvSpPr>
          <p:cNvPr id="6" name="Rectangle 7"/>
          <p:cNvSpPr>
            <a:spLocks noChangeArrowheads="1"/>
          </p:cNvSpPr>
          <p:nvPr/>
        </p:nvSpPr>
        <p:spPr bwMode="auto">
          <a:xfrm>
            <a:off x="198437" y="4267200"/>
            <a:ext cx="6096000" cy="437043"/>
          </a:xfrm>
          <a:prstGeom prst="rect">
            <a:avLst/>
          </a:prstGeom>
          <a:noFill/>
          <a:ln w="9525">
            <a:noFill/>
            <a:miter lim="800000"/>
            <a:headEnd/>
            <a:tailEnd/>
          </a:ln>
          <a:effectLst/>
        </p:spPr>
        <p:txBody>
          <a:bodyPr wrap="square">
            <a:spAutoFit/>
          </a:bodyPr>
          <a:lstStyle/>
          <a:p>
            <a:pPr marL="914400" lvl="1" indent="-457200">
              <a:lnSpc>
                <a:spcPct val="80000"/>
              </a:lnSpc>
              <a:spcBef>
                <a:spcPct val="20000"/>
              </a:spcBef>
            </a:pPr>
            <a:r>
              <a:rPr lang="en-US" altLang="en-US" sz="2800" b="1" dirty="0">
                <a:solidFill>
                  <a:srgbClr val="000099"/>
                </a:solidFill>
                <a:latin typeface="Times New Roman" pitchFamily="18" charset="0"/>
                <a:cs typeface="Times New Roman" pitchFamily="18" charset="0"/>
              </a:rPr>
              <a:t>2. </a:t>
            </a:r>
            <a:r>
              <a:rPr lang="en-US" altLang="en-US" sz="2800" b="1" dirty="0" err="1" smtClean="0">
                <a:solidFill>
                  <a:srgbClr val="000099"/>
                </a:solidFill>
                <a:latin typeface="Times New Roman" pitchFamily="18" charset="0"/>
                <a:cs typeface="Times New Roman" pitchFamily="18" charset="0"/>
              </a:rPr>
              <a:t>Kết</a:t>
            </a:r>
            <a:r>
              <a:rPr lang="en-US" altLang="en-US" sz="2800" b="1" dirty="0" smtClean="0">
                <a:solidFill>
                  <a:srgbClr val="000099"/>
                </a:solidFill>
                <a:latin typeface="Times New Roman" pitchFamily="18" charset="0"/>
                <a:cs typeface="Times New Roman" pitchFamily="18" charset="0"/>
              </a:rPr>
              <a:t> </a:t>
            </a:r>
            <a:r>
              <a:rPr lang="en-US" altLang="en-US" sz="2800" b="1" dirty="0" err="1" smtClean="0">
                <a:solidFill>
                  <a:srgbClr val="000099"/>
                </a:solidFill>
                <a:latin typeface="Times New Roman" pitchFamily="18" charset="0"/>
                <a:cs typeface="Times New Roman" pitchFamily="18" charset="0"/>
              </a:rPr>
              <a:t>luận</a:t>
            </a:r>
            <a:r>
              <a:rPr lang="en-US" altLang="en-US" sz="2800" b="1" dirty="0" smtClean="0">
                <a:solidFill>
                  <a:srgbClr val="000099"/>
                </a:solidFill>
                <a:latin typeface="Times New Roman" pitchFamily="18" charset="0"/>
                <a:cs typeface="Times New Roman" pitchFamily="18" charset="0"/>
              </a:rPr>
              <a:t>: </a:t>
            </a:r>
            <a:r>
              <a:rPr lang="en-US" altLang="en-US" sz="2800" b="1" dirty="0" err="1" smtClean="0">
                <a:solidFill>
                  <a:srgbClr val="000099"/>
                </a:solidFill>
                <a:latin typeface="Times New Roman" pitchFamily="18" charset="0"/>
                <a:cs typeface="Times New Roman" pitchFamily="18" charset="0"/>
              </a:rPr>
              <a:t>Ghi</a:t>
            </a:r>
            <a:r>
              <a:rPr lang="en-US" altLang="en-US" sz="2800" b="1" dirty="0" smtClean="0">
                <a:solidFill>
                  <a:srgbClr val="000099"/>
                </a:solidFill>
                <a:latin typeface="Times New Roman" pitchFamily="18" charset="0"/>
                <a:cs typeface="Times New Roman" pitchFamily="18" charset="0"/>
              </a:rPr>
              <a:t> </a:t>
            </a:r>
            <a:r>
              <a:rPr lang="en-US" altLang="en-US" sz="2800" b="1" dirty="0" err="1">
                <a:solidFill>
                  <a:srgbClr val="000099"/>
                </a:solidFill>
                <a:latin typeface="Times New Roman" pitchFamily="18" charset="0"/>
                <a:cs typeface="Times New Roman" pitchFamily="18" charset="0"/>
              </a:rPr>
              <a:t>nhớ</a:t>
            </a:r>
            <a:r>
              <a:rPr lang="en-US" altLang="en-US" sz="2800" b="1" dirty="0">
                <a:solidFill>
                  <a:srgbClr val="000099"/>
                </a:solidFill>
                <a:latin typeface="Times New Roman" pitchFamily="18" charset="0"/>
                <a:cs typeface="Times New Roman" pitchFamily="18" charset="0"/>
              </a:rPr>
              <a:t> </a:t>
            </a:r>
            <a:r>
              <a:rPr lang="en-US" altLang="en-US" sz="2800" b="1" dirty="0" err="1" smtClean="0">
                <a:solidFill>
                  <a:srgbClr val="000099"/>
                </a:solidFill>
                <a:latin typeface="Times New Roman" pitchFamily="18" charset="0"/>
                <a:cs typeface="Times New Roman" pitchFamily="18" charset="0"/>
              </a:rPr>
              <a:t>sgk</a:t>
            </a:r>
            <a:r>
              <a:rPr lang="en-US" altLang="en-US" sz="2800" b="1" dirty="0" smtClean="0">
                <a:solidFill>
                  <a:srgbClr val="000099"/>
                </a:solidFill>
                <a:latin typeface="Times New Roman" pitchFamily="18" charset="0"/>
                <a:cs typeface="Times New Roman" pitchFamily="18" charset="0"/>
              </a:rPr>
              <a:t>/92 </a:t>
            </a:r>
            <a:endParaRPr lang="en-US" altLang="en-US" sz="2800" b="1" dirty="0">
              <a:solidFill>
                <a:srgbClr val="000099"/>
              </a:solidFill>
              <a:latin typeface="Times New Roman" pitchFamily="18" charset="0"/>
              <a:cs typeface="Times New Roman"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28674"/>
                                        </p:tgtEl>
                                        <p:attrNameLst>
                                          <p:attrName>style.visibility</p:attrName>
                                        </p:attrNameLst>
                                      </p:cBhvr>
                                      <p:to>
                                        <p:strVal val="visible"/>
                                      </p:to>
                                    </p:set>
                                    <p:animEffect transition="in" filter="box(in)">
                                      <p:cBhvr>
                                        <p:cTn id="12" dur="500"/>
                                        <p:tgtEl>
                                          <p:spTgt spid="28674"/>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ppt_x"/>
                                          </p:val>
                                        </p:tav>
                                        <p:tav tm="100000">
                                          <p:val>
                                            <p:strVal val="#ppt_x"/>
                                          </p:val>
                                        </p:tav>
                                      </p:tavLst>
                                    </p:anim>
                                    <p:anim calcmode="lin" valueType="num">
                                      <p:cBhvr additive="base">
                                        <p:cTn id="1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4" grpId="0" animBg="1"/>
      <p:bldP spid="3" grpId="0" animBg="1"/>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52" name="Rectangle 8">
            <a:extLst>
              <a:ext uri="{FF2B5EF4-FFF2-40B4-BE49-F238E27FC236}">
                <a16:creationId xmlns="" xmlns:a16="http://schemas.microsoft.com/office/drawing/2014/main" id="{37E50B25-93F3-4E9D-BF2B-7E96B6D689CD}"/>
              </a:ext>
            </a:extLst>
          </p:cNvPr>
          <p:cNvSpPr>
            <a:spLocks noChangeArrowheads="1"/>
          </p:cNvSpPr>
          <p:nvPr/>
        </p:nvSpPr>
        <p:spPr bwMode="auto">
          <a:xfrm>
            <a:off x="2255838" y="533400"/>
            <a:ext cx="6370637" cy="1447800"/>
          </a:xfrm>
          <a:prstGeom prst="rect">
            <a:avLst/>
          </a:prstGeom>
          <a:solidFill>
            <a:srgbClr val="F1FEA0"/>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1403" tIns="45701" rIns="91403" bIns="45701"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600" b="1">
                <a:solidFill>
                  <a:srgbClr val="0000FF"/>
                </a:solidFill>
                <a:latin typeface="Times New Roman" panose="02020603050405020304" pitchFamily="18" charset="0"/>
              </a:rPr>
              <a:t>Phương thức miêu tả thường bị chi phối bởi</a:t>
            </a:r>
          </a:p>
          <a:p>
            <a:pPr eaLnBrk="1" hangingPunct="1"/>
            <a:r>
              <a:rPr lang="en-US" altLang="en-US" sz="2600" b="1">
                <a:solidFill>
                  <a:srgbClr val="0000FF"/>
                </a:solidFill>
                <a:latin typeface="Times New Roman" panose="02020603050405020304" pitchFamily="18" charset="0"/>
              </a:rPr>
              <a:t>mục đích kể chuyện: tả cảnh, tả người, </a:t>
            </a:r>
          </a:p>
          <a:p>
            <a:pPr eaLnBrk="1" hangingPunct="1"/>
            <a:r>
              <a:rPr lang="en-US" altLang="en-US" sz="2600" b="1">
                <a:solidFill>
                  <a:srgbClr val="0000FF"/>
                </a:solidFill>
                <a:latin typeface="Times New Roman" panose="02020603050405020304" pitchFamily="18" charset="0"/>
              </a:rPr>
              <a:t>tả vật…</a:t>
            </a:r>
          </a:p>
        </p:txBody>
      </p:sp>
      <p:sp>
        <p:nvSpPr>
          <p:cNvPr id="31754" name="Rectangle 10">
            <a:extLst>
              <a:ext uri="{FF2B5EF4-FFF2-40B4-BE49-F238E27FC236}">
                <a16:creationId xmlns="" xmlns:a16="http://schemas.microsoft.com/office/drawing/2014/main" id="{7E34B36A-50A0-4953-85F8-05DE1F6CD978}"/>
              </a:ext>
            </a:extLst>
          </p:cNvPr>
          <p:cNvSpPr>
            <a:spLocks noChangeArrowheads="1"/>
          </p:cNvSpPr>
          <p:nvPr/>
        </p:nvSpPr>
        <p:spPr bwMode="auto">
          <a:xfrm>
            <a:off x="2332038" y="2209800"/>
            <a:ext cx="6248400" cy="1600200"/>
          </a:xfrm>
          <a:prstGeom prst="rect">
            <a:avLst/>
          </a:prstGeom>
          <a:solidFill>
            <a:srgbClr val="F1FEA0"/>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1403" tIns="45701" rIns="91403" bIns="45701"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600" b="1">
                <a:solidFill>
                  <a:schemeClr val="tx2"/>
                </a:solidFill>
                <a:latin typeface="Times New Roman" panose="02020603050405020304" pitchFamily="18" charset="0"/>
              </a:rPr>
              <a:t> </a:t>
            </a:r>
            <a:r>
              <a:rPr lang="en-US" altLang="en-US" sz="2600" b="1">
                <a:solidFill>
                  <a:srgbClr val="0000FF"/>
                </a:solidFill>
                <a:latin typeface="Times New Roman" panose="02020603050405020304" pitchFamily="18" charset="0"/>
              </a:rPr>
              <a:t>Trong văn tự sự, yếu tố tự sự đóng vai trò </a:t>
            </a:r>
          </a:p>
          <a:p>
            <a:pPr eaLnBrk="1" hangingPunct="1"/>
            <a:r>
              <a:rPr lang="en-US" altLang="en-US" sz="2600" b="1">
                <a:solidFill>
                  <a:srgbClr val="0000FF"/>
                </a:solidFill>
                <a:latin typeface="Times New Roman" panose="02020603050405020304" pitchFamily="18" charset="0"/>
              </a:rPr>
              <a:t>chủ đạo còn miêu tả chỉ đóng vai trò bổ trợ.</a:t>
            </a:r>
          </a:p>
        </p:txBody>
      </p:sp>
      <p:sp>
        <p:nvSpPr>
          <p:cNvPr id="31755" name="Rectangle 11">
            <a:extLst>
              <a:ext uri="{FF2B5EF4-FFF2-40B4-BE49-F238E27FC236}">
                <a16:creationId xmlns="" xmlns:a16="http://schemas.microsoft.com/office/drawing/2014/main" id="{411AA7AB-9544-4E62-834E-C50F896C6A54}"/>
              </a:ext>
            </a:extLst>
          </p:cNvPr>
          <p:cNvSpPr>
            <a:spLocks noChangeArrowheads="1"/>
          </p:cNvSpPr>
          <p:nvPr/>
        </p:nvSpPr>
        <p:spPr bwMode="auto">
          <a:xfrm>
            <a:off x="2332038" y="4038600"/>
            <a:ext cx="6248400" cy="1752600"/>
          </a:xfrm>
          <a:prstGeom prst="rect">
            <a:avLst/>
          </a:prstGeom>
          <a:solidFill>
            <a:srgbClr val="F1FEA0"/>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1403" tIns="45701" rIns="91403" bIns="45701"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600" b="1">
                <a:solidFill>
                  <a:srgbClr val="0000FF"/>
                </a:solidFill>
                <a:latin typeface="Times New Roman" panose="02020603050405020304" pitchFamily="18" charset="0"/>
              </a:rPr>
              <a:t>Yếu tố miêu tả thường được thể hiện qua </a:t>
            </a:r>
          </a:p>
          <a:p>
            <a:pPr eaLnBrk="1" hangingPunct="1"/>
            <a:r>
              <a:rPr lang="en-US" altLang="en-US" sz="2600" b="1">
                <a:solidFill>
                  <a:srgbClr val="0000FF"/>
                </a:solidFill>
                <a:latin typeface="Times New Roman" panose="02020603050405020304" pitchFamily="18" charset="0"/>
              </a:rPr>
              <a:t>những từ ngữ giàu sức gợi hình, gợi cảm </a:t>
            </a:r>
          </a:p>
          <a:p>
            <a:pPr eaLnBrk="1" hangingPunct="1"/>
            <a:r>
              <a:rPr lang="en-US" altLang="en-US" sz="2600" b="1">
                <a:solidFill>
                  <a:srgbClr val="0000FF"/>
                </a:solidFill>
                <a:latin typeface="Times New Roman" panose="02020603050405020304" pitchFamily="18" charset="0"/>
              </a:rPr>
              <a:t>như: từ láy, các biện pháp tu từ…</a:t>
            </a:r>
          </a:p>
        </p:txBody>
      </p:sp>
      <p:sp>
        <p:nvSpPr>
          <p:cNvPr id="31757" name="Rectangle 13">
            <a:extLst>
              <a:ext uri="{FF2B5EF4-FFF2-40B4-BE49-F238E27FC236}">
                <a16:creationId xmlns="" xmlns:a16="http://schemas.microsoft.com/office/drawing/2014/main" id="{350D7B23-0F6D-4817-B02E-63D35C4E0FA4}"/>
              </a:ext>
            </a:extLst>
          </p:cNvPr>
          <p:cNvSpPr>
            <a:spLocks noChangeArrowheads="1"/>
          </p:cNvSpPr>
          <p:nvPr/>
        </p:nvSpPr>
        <p:spPr bwMode="auto">
          <a:xfrm>
            <a:off x="350838" y="2209800"/>
            <a:ext cx="990600" cy="1905000"/>
          </a:xfrm>
          <a:prstGeom prst="rect">
            <a:avLst/>
          </a:prstGeom>
          <a:solidFill>
            <a:srgbClr val="99FF99"/>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1403" tIns="45701" rIns="91403" bIns="45701"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800" b="1">
                <a:solidFill>
                  <a:srgbClr val="FF3300"/>
                </a:solidFill>
                <a:latin typeface="Times New Roman" panose="02020603050405020304" pitchFamily="18" charset="0"/>
              </a:rPr>
              <a:t>LƯU</a:t>
            </a:r>
          </a:p>
          <a:p>
            <a:pPr algn="ctr" eaLnBrk="1" hangingPunct="1"/>
            <a:r>
              <a:rPr lang="en-US" altLang="en-US" sz="2800" b="1">
                <a:solidFill>
                  <a:srgbClr val="FF3300"/>
                </a:solidFill>
                <a:latin typeface="Times New Roman" panose="02020603050405020304" pitchFamily="18" charset="0"/>
              </a:rPr>
              <a:t>Ý</a:t>
            </a:r>
          </a:p>
        </p:txBody>
      </p:sp>
      <p:sp>
        <p:nvSpPr>
          <p:cNvPr id="31758" name="Line 14">
            <a:extLst>
              <a:ext uri="{FF2B5EF4-FFF2-40B4-BE49-F238E27FC236}">
                <a16:creationId xmlns="" xmlns:a16="http://schemas.microsoft.com/office/drawing/2014/main" id="{4B1B82B3-E9BC-44DA-B795-31DDC8C9C447}"/>
              </a:ext>
            </a:extLst>
          </p:cNvPr>
          <p:cNvSpPr>
            <a:spLocks noChangeShapeType="1"/>
          </p:cNvSpPr>
          <p:nvPr/>
        </p:nvSpPr>
        <p:spPr bwMode="auto">
          <a:xfrm flipV="1">
            <a:off x="1341438" y="1143000"/>
            <a:ext cx="914400" cy="1828800"/>
          </a:xfrm>
          <a:prstGeom prst="line">
            <a:avLst/>
          </a:prstGeom>
          <a:noFill/>
          <a:ln w="2857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91433" tIns="45716" rIns="91433" bIns="45716"/>
          <a:lstStyle/>
          <a:p>
            <a:endParaRPr lang="en-US"/>
          </a:p>
        </p:txBody>
      </p:sp>
      <p:sp>
        <p:nvSpPr>
          <p:cNvPr id="31759" name="Line 15">
            <a:extLst>
              <a:ext uri="{FF2B5EF4-FFF2-40B4-BE49-F238E27FC236}">
                <a16:creationId xmlns="" xmlns:a16="http://schemas.microsoft.com/office/drawing/2014/main" id="{267DE1CB-70E5-4A98-AE0D-D55BBF2C749C}"/>
              </a:ext>
            </a:extLst>
          </p:cNvPr>
          <p:cNvSpPr>
            <a:spLocks noChangeShapeType="1"/>
          </p:cNvSpPr>
          <p:nvPr/>
        </p:nvSpPr>
        <p:spPr bwMode="auto">
          <a:xfrm>
            <a:off x="1341438" y="2971800"/>
            <a:ext cx="990600" cy="0"/>
          </a:xfrm>
          <a:prstGeom prst="line">
            <a:avLst/>
          </a:prstGeom>
          <a:noFill/>
          <a:ln w="2857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91433" tIns="45716" rIns="91433" bIns="45716"/>
          <a:lstStyle/>
          <a:p>
            <a:endParaRPr lang="en-US"/>
          </a:p>
        </p:txBody>
      </p:sp>
      <p:sp>
        <p:nvSpPr>
          <p:cNvPr id="31760" name="Line 16">
            <a:extLst>
              <a:ext uri="{FF2B5EF4-FFF2-40B4-BE49-F238E27FC236}">
                <a16:creationId xmlns="" xmlns:a16="http://schemas.microsoft.com/office/drawing/2014/main" id="{07F45F92-D647-4D30-A1C4-2286D35DE23F}"/>
              </a:ext>
            </a:extLst>
          </p:cNvPr>
          <p:cNvSpPr>
            <a:spLocks noChangeShapeType="1"/>
          </p:cNvSpPr>
          <p:nvPr/>
        </p:nvSpPr>
        <p:spPr bwMode="auto">
          <a:xfrm>
            <a:off x="1341438" y="2971800"/>
            <a:ext cx="990600" cy="1752600"/>
          </a:xfrm>
          <a:prstGeom prst="line">
            <a:avLst/>
          </a:prstGeom>
          <a:noFill/>
          <a:ln w="2857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91433" tIns="45716" rIns="91433" bIns="45716"/>
          <a:lstStyle/>
          <a:p>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1757"/>
                                        </p:tgtEl>
                                        <p:attrNameLst>
                                          <p:attrName>style.visibility</p:attrName>
                                        </p:attrNameLst>
                                      </p:cBhvr>
                                      <p:to>
                                        <p:strVal val="visible"/>
                                      </p:to>
                                    </p:set>
                                    <p:anim calcmode="lin" valueType="num">
                                      <p:cBhvr>
                                        <p:cTn id="7" dur="500" fill="hold"/>
                                        <p:tgtEl>
                                          <p:spTgt spid="31757"/>
                                        </p:tgtEl>
                                        <p:attrNameLst>
                                          <p:attrName>ppt_w</p:attrName>
                                        </p:attrNameLst>
                                      </p:cBhvr>
                                      <p:tavLst>
                                        <p:tav tm="0">
                                          <p:val>
                                            <p:strVal val="#ppt_w*0.70"/>
                                          </p:val>
                                        </p:tav>
                                        <p:tav tm="100000">
                                          <p:val>
                                            <p:strVal val="#ppt_w"/>
                                          </p:val>
                                        </p:tav>
                                      </p:tavLst>
                                    </p:anim>
                                    <p:anim calcmode="lin" valueType="num">
                                      <p:cBhvr>
                                        <p:cTn id="8" dur="500" fill="hold"/>
                                        <p:tgtEl>
                                          <p:spTgt spid="31757"/>
                                        </p:tgtEl>
                                        <p:attrNameLst>
                                          <p:attrName>ppt_h</p:attrName>
                                        </p:attrNameLst>
                                      </p:cBhvr>
                                      <p:tavLst>
                                        <p:tav tm="0">
                                          <p:val>
                                            <p:strVal val="#ppt_h"/>
                                          </p:val>
                                        </p:tav>
                                        <p:tav tm="100000">
                                          <p:val>
                                            <p:strVal val="#ppt_h"/>
                                          </p:val>
                                        </p:tav>
                                      </p:tavLst>
                                    </p:anim>
                                    <p:animEffect transition="in" filter="fade">
                                      <p:cBhvr>
                                        <p:cTn id="9" dur="500"/>
                                        <p:tgtEl>
                                          <p:spTgt spid="31757"/>
                                        </p:tgtEl>
                                      </p:cBhvr>
                                    </p:animEffect>
                                  </p:childTnLst>
                                </p:cTn>
                              </p:par>
                              <p:par>
                                <p:cTn id="10" presetID="55" presetClass="entr" presetSubtype="0" fill="hold" nodeType="withEffect">
                                  <p:stCondLst>
                                    <p:cond delay="0"/>
                                  </p:stCondLst>
                                  <p:childTnLst>
                                    <p:set>
                                      <p:cBhvr>
                                        <p:cTn id="11" dur="1" fill="hold">
                                          <p:stCondLst>
                                            <p:cond delay="0"/>
                                          </p:stCondLst>
                                        </p:cTn>
                                        <p:tgtEl>
                                          <p:spTgt spid="31758"/>
                                        </p:tgtEl>
                                        <p:attrNameLst>
                                          <p:attrName>style.visibility</p:attrName>
                                        </p:attrNameLst>
                                      </p:cBhvr>
                                      <p:to>
                                        <p:strVal val="visible"/>
                                      </p:to>
                                    </p:set>
                                    <p:anim calcmode="lin" valueType="num">
                                      <p:cBhvr>
                                        <p:cTn id="12" dur="1000" fill="hold"/>
                                        <p:tgtEl>
                                          <p:spTgt spid="31758"/>
                                        </p:tgtEl>
                                        <p:attrNameLst>
                                          <p:attrName>ppt_w</p:attrName>
                                        </p:attrNameLst>
                                      </p:cBhvr>
                                      <p:tavLst>
                                        <p:tav tm="0">
                                          <p:val>
                                            <p:strVal val="#ppt_w*0.70"/>
                                          </p:val>
                                        </p:tav>
                                        <p:tav tm="100000">
                                          <p:val>
                                            <p:strVal val="#ppt_w"/>
                                          </p:val>
                                        </p:tav>
                                      </p:tavLst>
                                    </p:anim>
                                    <p:anim calcmode="lin" valueType="num">
                                      <p:cBhvr>
                                        <p:cTn id="13" dur="1000" fill="hold"/>
                                        <p:tgtEl>
                                          <p:spTgt spid="31758"/>
                                        </p:tgtEl>
                                        <p:attrNameLst>
                                          <p:attrName>ppt_h</p:attrName>
                                        </p:attrNameLst>
                                      </p:cBhvr>
                                      <p:tavLst>
                                        <p:tav tm="0">
                                          <p:val>
                                            <p:strVal val="#ppt_h"/>
                                          </p:val>
                                        </p:tav>
                                        <p:tav tm="100000">
                                          <p:val>
                                            <p:strVal val="#ppt_h"/>
                                          </p:val>
                                        </p:tav>
                                      </p:tavLst>
                                    </p:anim>
                                    <p:animEffect transition="in" filter="fade">
                                      <p:cBhvr>
                                        <p:cTn id="14" dur="1000"/>
                                        <p:tgtEl>
                                          <p:spTgt spid="31758"/>
                                        </p:tgtEl>
                                      </p:cBhvr>
                                    </p:animEffect>
                                  </p:childTnLst>
                                </p:cTn>
                              </p:par>
                              <p:par>
                                <p:cTn id="15" presetID="55" presetClass="entr" presetSubtype="0" fill="hold" grpId="0" nodeType="withEffect">
                                  <p:stCondLst>
                                    <p:cond delay="0"/>
                                  </p:stCondLst>
                                  <p:childTnLst>
                                    <p:set>
                                      <p:cBhvr>
                                        <p:cTn id="16" dur="1" fill="hold">
                                          <p:stCondLst>
                                            <p:cond delay="0"/>
                                          </p:stCondLst>
                                        </p:cTn>
                                        <p:tgtEl>
                                          <p:spTgt spid="31752"/>
                                        </p:tgtEl>
                                        <p:attrNameLst>
                                          <p:attrName>style.visibility</p:attrName>
                                        </p:attrNameLst>
                                      </p:cBhvr>
                                      <p:to>
                                        <p:strVal val="visible"/>
                                      </p:to>
                                    </p:set>
                                    <p:anim calcmode="lin" valueType="num">
                                      <p:cBhvr>
                                        <p:cTn id="17" dur="500" fill="hold"/>
                                        <p:tgtEl>
                                          <p:spTgt spid="31752"/>
                                        </p:tgtEl>
                                        <p:attrNameLst>
                                          <p:attrName>ppt_w</p:attrName>
                                        </p:attrNameLst>
                                      </p:cBhvr>
                                      <p:tavLst>
                                        <p:tav tm="0">
                                          <p:val>
                                            <p:strVal val="#ppt_w*0.70"/>
                                          </p:val>
                                        </p:tav>
                                        <p:tav tm="100000">
                                          <p:val>
                                            <p:strVal val="#ppt_w"/>
                                          </p:val>
                                        </p:tav>
                                      </p:tavLst>
                                    </p:anim>
                                    <p:anim calcmode="lin" valueType="num">
                                      <p:cBhvr>
                                        <p:cTn id="18" dur="500" fill="hold"/>
                                        <p:tgtEl>
                                          <p:spTgt spid="31752"/>
                                        </p:tgtEl>
                                        <p:attrNameLst>
                                          <p:attrName>ppt_h</p:attrName>
                                        </p:attrNameLst>
                                      </p:cBhvr>
                                      <p:tavLst>
                                        <p:tav tm="0">
                                          <p:val>
                                            <p:strVal val="#ppt_h"/>
                                          </p:val>
                                        </p:tav>
                                        <p:tav tm="100000">
                                          <p:val>
                                            <p:strVal val="#ppt_h"/>
                                          </p:val>
                                        </p:tav>
                                      </p:tavLst>
                                    </p:anim>
                                    <p:animEffect transition="in" filter="fade">
                                      <p:cBhvr>
                                        <p:cTn id="19" dur="500"/>
                                        <p:tgtEl>
                                          <p:spTgt spid="31752"/>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5" presetClass="entr" presetSubtype="10" fill="hold" nodeType="clickEffect">
                                  <p:stCondLst>
                                    <p:cond delay="0"/>
                                  </p:stCondLst>
                                  <p:childTnLst>
                                    <p:set>
                                      <p:cBhvr>
                                        <p:cTn id="23" dur="1" fill="hold">
                                          <p:stCondLst>
                                            <p:cond delay="0"/>
                                          </p:stCondLst>
                                        </p:cTn>
                                        <p:tgtEl>
                                          <p:spTgt spid="31759"/>
                                        </p:tgtEl>
                                        <p:attrNameLst>
                                          <p:attrName>style.visibility</p:attrName>
                                        </p:attrNameLst>
                                      </p:cBhvr>
                                      <p:to>
                                        <p:strVal val="visible"/>
                                      </p:to>
                                    </p:set>
                                    <p:animEffect transition="in" filter="checkerboard(across)">
                                      <p:cBhvr>
                                        <p:cTn id="24" dur="500"/>
                                        <p:tgtEl>
                                          <p:spTgt spid="31759"/>
                                        </p:tgtEl>
                                      </p:cBhvr>
                                    </p:animEffect>
                                  </p:childTnLst>
                                </p:cTn>
                              </p:par>
                              <p:par>
                                <p:cTn id="25" presetID="5" presetClass="entr" presetSubtype="10" fill="hold" grpId="0" nodeType="withEffect">
                                  <p:stCondLst>
                                    <p:cond delay="0"/>
                                  </p:stCondLst>
                                  <p:childTnLst>
                                    <p:set>
                                      <p:cBhvr>
                                        <p:cTn id="26" dur="1" fill="hold">
                                          <p:stCondLst>
                                            <p:cond delay="0"/>
                                          </p:stCondLst>
                                        </p:cTn>
                                        <p:tgtEl>
                                          <p:spTgt spid="31754"/>
                                        </p:tgtEl>
                                        <p:attrNameLst>
                                          <p:attrName>style.visibility</p:attrName>
                                        </p:attrNameLst>
                                      </p:cBhvr>
                                      <p:to>
                                        <p:strVal val="visible"/>
                                      </p:to>
                                    </p:set>
                                    <p:animEffect transition="in" filter="checkerboard(across)">
                                      <p:cBhvr>
                                        <p:cTn id="27" dur="500"/>
                                        <p:tgtEl>
                                          <p:spTgt spid="31754"/>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55" presetClass="entr" presetSubtype="0" fill="hold" nodeType="clickEffect">
                                  <p:stCondLst>
                                    <p:cond delay="0"/>
                                  </p:stCondLst>
                                  <p:childTnLst>
                                    <p:set>
                                      <p:cBhvr>
                                        <p:cTn id="31" dur="1" fill="hold">
                                          <p:stCondLst>
                                            <p:cond delay="0"/>
                                          </p:stCondLst>
                                        </p:cTn>
                                        <p:tgtEl>
                                          <p:spTgt spid="31760"/>
                                        </p:tgtEl>
                                        <p:attrNameLst>
                                          <p:attrName>style.visibility</p:attrName>
                                        </p:attrNameLst>
                                      </p:cBhvr>
                                      <p:to>
                                        <p:strVal val="visible"/>
                                      </p:to>
                                    </p:set>
                                    <p:anim calcmode="lin" valueType="num">
                                      <p:cBhvr>
                                        <p:cTn id="32" dur="500" fill="hold"/>
                                        <p:tgtEl>
                                          <p:spTgt spid="31760"/>
                                        </p:tgtEl>
                                        <p:attrNameLst>
                                          <p:attrName>ppt_w</p:attrName>
                                        </p:attrNameLst>
                                      </p:cBhvr>
                                      <p:tavLst>
                                        <p:tav tm="0">
                                          <p:val>
                                            <p:strVal val="#ppt_w*0.70"/>
                                          </p:val>
                                        </p:tav>
                                        <p:tav tm="100000">
                                          <p:val>
                                            <p:strVal val="#ppt_w"/>
                                          </p:val>
                                        </p:tav>
                                      </p:tavLst>
                                    </p:anim>
                                    <p:anim calcmode="lin" valueType="num">
                                      <p:cBhvr>
                                        <p:cTn id="33" dur="500" fill="hold"/>
                                        <p:tgtEl>
                                          <p:spTgt spid="31760"/>
                                        </p:tgtEl>
                                        <p:attrNameLst>
                                          <p:attrName>ppt_h</p:attrName>
                                        </p:attrNameLst>
                                      </p:cBhvr>
                                      <p:tavLst>
                                        <p:tav tm="0">
                                          <p:val>
                                            <p:strVal val="#ppt_h"/>
                                          </p:val>
                                        </p:tav>
                                        <p:tav tm="100000">
                                          <p:val>
                                            <p:strVal val="#ppt_h"/>
                                          </p:val>
                                        </p:tav>
                                      </p:tavLst>
                                    </p:anim>
                                    <p:animEffect transition="in" filter="fade">
                                      <p:cBhvr>
                                        <p:cTn id="34" dur="500"/>
                                        <p:tgtEl>
                                          <p:spTgt spid="31760"/>
                                        </p:tgtEl>
                                      </p:cBhvr>
                                    </p:animEffect>
                                  </p:childTnLst>
                                </p:cTn>
                              </p:par>
                              <p:par>
                                <p:cTn id="35" presetID="55" presetClass="entr" presetSubtype="0" fill="hold" grpId="0" nodeType="withEffect">
                                  <p:stCondLst>
                                    <p:cond delay="0"/>
                                  </p:stCondLst>
                                  <p:childTnLst>
                                    <p:set>
                                      <p:cBhvr>
                                        <p:cTn id="36" dur="1" fill="hold">
                                          <p:stCondLst>
                                            <p:cond delay="0"/>
                                          </p:stCondLst>
                                        </p:cTn>
                                        <p:tgtEl>
                                          <p:spTgt spid="31755"/>
                                        </p:tgtEl>
                                        <p:attrNameLst>
                                          <p:attrName>style.visibility</p:attrName>
                                        </p:attrNameLst>
                                      </p:cBhvr>
                                      <p:to>
                                        <p:strVal val="visible"/>
                                      </p:to>
                                    </p:set>
                                    <p:anim calcmode="lin" valueType="num">
                                      <p:cBhvr>
                                        <p:cTn id="37" dur="1000" fill="hold"/>
                                        <p:tgtEl>
                                          <p:spTgt spid="31755"/>
                                        </p:tgtEl>
                                        <p:attrNameLst>
                                          <p:attrName>ppt_w</p:attrName>
                                        </p:attrNameLst>
                                      </p:cBhvr>
                                      <p:tavLst>
                                        <p:tav tm="0">
                                          <p:val>
                                            <p:strVal val="#ppt_w*0.70"/>
                                          </p:val>
                                        </p:tav>
                                        <p:tav tm="100000">
                                          <p:val>
                                            <p:strVal val="#ppt_w"/>
                                          </p:val>
                                        </p:tav>
                                      </p:tavLst>
                                    </p:anim>
                                    <p:anim calcmode="lin" valueType="num">
                                      <p:cBhvr>
                                        <p:cTn id="38" dur="1000" fill="hold"/>
                                        <p:tgtEl>
                                          <p:spTgt spid="31755"/>
                                        </p:tgtEl>
                                        <p:attrNameLst>
                                          <p:attrName>ppt_h</p:attrName>
                                        </p:attrNameLst>
                                      </p:cBhvr>
                                      <p:tavLst>
                                        <p:tav tm="0">
                                          <p:val>
                                            <p:strVal val="#ppt_h"/>
                                          </p:val>
                                        </p:tav>
                                        <p:tav tm="100000">
                                          <p:val>
                                            <p:strVal val="#ppt_h"/>
                                          </p:val>
                                        </p:tav>
                                      </p:tavLst>
                                    </p:anim>
                                    <p:animEffect transition="in" filter="fade">
                                      <p:cBhvr>
                                        <p:cTn id="39" dur="1000"/>
                                        <p:tgtEl>
                                          <p:spTgt spid="317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52" grpId="0" animBg="1"/>
      <p:bldP spid="31754" grpId="0" animBg="1"/>
      <p:bldP spid="31755" grpId="0" animBg="1"/>
      <p:bldP spid="3175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5" name="Text Box 5"/>
          <p:cNvSpPr txBox="1">
            <a:spLocks noChangeArrowheads="1"/>
          </p:cNvSpPr>
          <p:nvPr/>
        </p:nvSpPr>
        <p:spPr bwMode="auto">
          <a:xfrm>
            <a:off x="1646238" y="1981200"/>
            <a:ext cx="6629400" cy="1815874"/>
          </a:xfrm>
          <a:prstGeom prst="rect">
            <a:avLst/>
          </a:prstGeom>
          <a:noFill/>
          <a:ln w="9525">
            <a:noFill/>
            <a:miter lim="800000"/>
            <a:headEnd/>
            <a:tailEnd/>
          </a:ln>
          <a:effectLst/>
        </p:spPr>
        <p:txBody>
          <a:bodyPr lIns="91433" tIns="45716" rIns="91433" bIns="45716">
            <a:spAutoFit/>
          </a:bodyPr>
          <a:lstStyle/>
          <a:p>
            <a:pPr algn="just" defTabSz="866775" eaLnBrk="0" hangingPunct="0"/>
            <a:r>
              <a:rPr lang="vi-VN" sz="2800" b="1" i="1" dirty="0">
                <a:solidFill>
                  <a:srgbClr val="000000"/>
                </a:solidFill>
                <a:latin typeface="Times New Roman" pitchFamily="18" charset="0"/>
                <a:cs typeface="Times New Roman" pitchFamily="18" charset="0"/>
              </a:rPr>
              <a:t>* Nắm được vai trò của yếu tố miêu tả trong văn bản tự sự</a:t>
            </a:r>
          </a:p>
          <a:p>
            <a:pPr algn="just" defTabSz="866775"/>
            <a:r>
              <a:rPr lang="vi-VN" sz="2800" b="1" i="1" dirty="0">
                <a:solidFill>
                  <a:srgbClr val="000000"/>
                </a:solidFill>
                <a:latin typeface="Times New Roman" pitchFamily="18" charset="0"/>
                <a:cs typeface="Times New Roman" pitchFamily="18" charset="0"/>
              </a:rPr>
              <a:t>* </a:t>
            </a:r>
            <a:r>
              <a:rPr lang="en-US" sz="2800" b="1" i="1" dirty="0" err="1" smtClean="0">
                <a:solidFill>
                  <a:srgbClr val="000000"/>
                </a:solidFill>
                <a:latin typeface="Times New Roman" pitchFamily="18" charset="0"/>
                <a:cs typeface="Times New Roman" pitchFamily="18" charset="0"/>
              </a:rPr>
              <a:t>Làm</a:t>
            </a:r>
            <a:r>
              <a:rPr lang="en-US" sz="2800" b="1" i="1" dirty="0" smtClean="0">
                <a:solidFill>
                  <a:srgbClr val="000000"/>
                </a:solidFill>
                <a:latin typeface="Times New Roman" pitchFamily="18" charset="0"/>
                <a:cs typeface="Times New Roman" pitchFamily="18" charset="0"/>
              </a:rPr>
              <a:t> </a:t>
            </a:r>
            <a:r>
              <a:rPr lang="en-US" sz="2800" b="1" i="1" dirty="0" err="1" smtClean="0">
                <a:solidFill>
                  <a:srgbClr val="000000"/>
                </a:solidFill>
                <a:latin typeface="Times New Roman" pitchFamily="18" charset="0"/>
                <a:cs typeface="Times New Roman" pitchFamily="18" charset="0"/>
              </a:rPr>
              <a:t>bài</a:t>
            </a:r>
            <a:r>
              <a:rPr lang="en-US" sz="2800" b="1" i="1" dirty="0" smtClean="0">
                <a:solidFill>
                  <a:srgbClr val="000000"/>
                </a:solidFill>
                <a:latin typeface="Times New Roman" pitchFamily="18" charset="0"/>
                <a:cs typeface="Times New Roman" pitchFamily="18" charset="0"/>
              </a:rPr>
              <a:t> </a:t>
            </a:r>
            <a:r>
              <a:rPr lang="en-US" sz="2800" b="1" i="1" dirty="0" err="1" smtClean="0">
                <a:solidFill>
                  <a:srgbClr val="000000"/>
                </a:solidFill>
                <a:latin typeface="Times New Roman" pitchFamily="18" charset="0"/>
                <a:cs typeface="Times New Roman" pitchFamily="18" charset="0"/>
              </a:rPr>
              <a:t>tập</a:t>
            </a:r>
            <a:r>
              <a:rPr lang="en-US" sz="2800" b="1" i="1" dirty="0" smtClean="0">
                <a:solidFill>
                  <a:srgbClr val="000000"/>
                </a:solidFill>
                <a:latin typeface="Times New Roman" pitchFamily="18" charset="0"/>
                <a:cs typeface="Times New Roman" pitchFamily="18" charset="0"/>
              </a:rPr>
              <a:t> 2, 3 </a:t>
            </a:r>
            <a:r>
              <a:rPr lang="en-US" sz="2800" b="1" i="1" dirty="0" err="1" smtClean="0">
                <a:solidFill>
                  <a:srgbClr val="000000"/>
                </a:solidFill>
                <a:latin typeface="Times New Roman" pitchFamily="18" charset="0"/>
                <a:cs typeface="Times New Roman" pitchFamily="18" charset="0"/>
              </a:rPr>
              <a:t>phần</a:t>
            </a:r>
            <a:r>
              <a:rPr lang="en-US" sz="2800" b="1" i="1" dirty="0" smtClean="0">
                <a:solidFill>
                  <a:srgbClr val="000000"/>
                </a:solidFill>
                <a:latin typeface="Times New Roman" pitchFamily="18" charset="0"/>
                <a:cs typeface="Times New Roman" pitchFamily="18" charset="0"/>
              </a:rPr>
              <a:t> II - </a:t>
            </a:r>
            <a:r>
              <a:rPr lang="en-US" sz="2800" b="1" i="1" dirty="0" err="1" smtClean="0">
                <a:solidFill>
                  <a:srgbClr val="000000"/>
                </a:solidFill>
                <a:latin typeface="Times New Roman" pitchFamily="18" charset="0"/>
                <a:cs typeface="Times New Roman" pitchFamily="18" charset="0"/>
              </a:rPr>
              <a:t>Luyện</a:t>
            </a:r>
            <a:r>
              <a:rPr lang="en-US" sz="2800" b="1" i="1" dirty="0" smtClean="0">
                <a:solidFill>
                  <a:srgbClr val="000000"/>
                </a:solidFill>
                <a:latin typeface="Times New Roman" pitchFamily="18" charset="0"/>
                <a:cs typeface="Times New Roman" pitchFamily="18" charset="0"/>
              </a:rPr>
              <a:t> </a:t>
            </a:r>
            <a:r>
              <a:rPr lang="en-US" sz="2800" b="1" i="1" dirty="0" err="1" smtClean="0">
                <a:solidFill>
                  <a:srgbClr val="000000"/>
                </a:solidFill>
                <a:latin typeface="Times New Roman" pitchFamily="18" charset="0"/>
                <a:cs typeface="Times New Roman" pitchFamily="18" charset="0"/>
              </a:rPr>
              <a:t>tập</a:t>
            </a:r>
            <a:r>
              <a:rPr lang="en-US" sz="2800" b="1" i="1" dirty="0" smtClean="0">
                <a:solidFill>
                  <a:srgbClr val="000000"/>
                </a:solidFill>
                <a:latin typeface="Times New Roman" pitchFamily="18" charset="0"/>
                <a:cs typeface="Times New Roman" pitchFamily="18" charset="0"/>
              </a:rPr>
              <a:t> ở SGK/92</a:t>
            </a:r>
            <a:endParaRPr lang="vi-VN" sz="2800" b="1" i="1" dirty="0">
              <a:solidFill>
                <a:srgbClr val="000000"/>
              </a:solidFill>
              <a:latin typeface="Times New Roman" pitchFamily="18" charset="0"/>
              <a:cs typeface="Times New Roman" pitchFamily="18" charset="0"/>
            </a:endParaRPr>
          </a:p>
        </p:txBody>
      </p:sp>
      <p:sp>
        <p:nvSpPr>
          <p:cNvPr id="17411" name="AutoShape 7"/>
          <p:cNvSpPr>
            <a:spLocks noChangeArrowheads="1"/>
          </p:cNvSpPr>
          <p:nvPr/>
        </p:nvSpPr>
        <p:spPr bwMode="auto">
          <a:xfrm>
            <a:off x="1341438" y="152400"/>
            <a:ext cx="5867400" cy="1524000"/>
          </a:xfrm>
          <a:prstGeom prst="irregularSeal1">
            <a:avLst/>
          </a:prstGeom>
          <a:solidFill>
            <a:srgbClr val="99FF99"/>
          </a:solidFill>
          <a:ln w="9525">
            <a:solidFill>
              <a:schemeClr val="tx1"/>
            </a:solidFill>
            <a:miter lim="800000"/>
            <a:headEnd/>
            <a:tailEnd/>
          </a:ln>
          <a:effectLst/>
        </p:spPr>
        <p:txBody>
          <a:bodyPr wrap="none" anchor="ctr"/>
          <a:lstStyle/>
          <a:p>
            <a:pPr algn="ctr" eaLnBrk="0" hangingPunct="0"/>
            <a:r>
              <a:rPr lang="en-US" altLang="en-US" sz="3200" b="1" i="1" dirty="0" err="1">
                <a:solidFill>
                  <a:srgbClr val="0000FF"/>
                </a:solidFill>
                <a:latin typeface="Times New Roman" pitchFamily="18" charset="0"/>
                <a:cs typeface="Times New Roman" pitchFamily="18" charset="0"/>
              </a:rPr>
              <a:t>Hướng</a:t>
            </a:r>
            <a:r>
              <a:rPr lang="en-US" altLang="en-US" sz="3200" b="1" i="1" dirty="0">
                <a:solidFill>
                  <a:srgbClr val="0000FF"/>
                </a:solidFill>
                <a:latin typeface="Times New Roman" pitchFamily="18" charset="0"/>
                <a:cs typeface="Times New Roman" pitchFamily="18" charset="0"/>
              </a:rPr>
              <a:t> </a:t>
            </a:r>
            <a:r>
              <a:rPr lang="en-US" altLang="en-US" sz="3200" b="1" i="1" dirty="0" err="1">
                <a:solidFill>
                  <a:srgbClr val="0000FF"/>
                </a:solidFill>
                <a:latin typeface="Times New Roman" pitchFamily="18" charset="0"/>
                <a:cs typeface="Times New Roman" pitchFamily="18" charset="0"/>
              </a:rPr>
              <a:t>dẫn</a:t>
            </a:r>
            <a:r>
              <a:rPr lang="en-US" altLang="en-US" sz="3200" b="1" i="1" dirty="0">
                <a:solidFill>
                  <a:srgbClr val="0000FF"/>
                </a:solidFill>
                <a:latin typeface="Times New Roman" pitchFamily="18" charset="0"/>
                <a:cs typeface="Times New Roman" pitchFamily="18" charset="0"/>
              </a:rPr>
              <a:t> </a:t>
            </a:r>
            <a:r>
              <a:rPr lang="en-US" altLang="en-US" sz="3200" b="1" i="1" dirty="0" err="1">
                <a:solidFill>
                  <a:srgbClr val="0000FF"/>
                </a:solidFill>
                <a:latin typeface="Times New Roman" pitchFamily="18" charset="0"/>
                <a:cs typeface="Times New Roman" pitchFamily="18" charset="0"/>
              </a:rPr>
              <a:t>về</a:t>
            </a:r>
            <a:r>
              <a:rPr lang="en-US" altLang="en-US" sz="3200" b="1" i="1" dirty="0">
                <a:solidFill>
                  <a:srgbClr val="0000FF"/>
                </a:solidFill>
                <a:latin typeface="Times New Roman" pitchFamily="18" charset="0"/>
                <a:cs typeface="Times New Roman" pitchFamily="18" charset="0"/>
              </a:rPr>
              <a:t> </a:t>
            </a:r>
            <a:r>
              <a:rPr lang="en-US" altLang="en-US" sz="3200" b="1" i="1" dirty="0" err="1">
                <a:solidFill>
                  <a:srgbClr val="0000FF"/>
                </a:solidFill>
                <a:latin typeface="Times New Roman" pitchFamily="18" charset="0"/>
                <a:cs typeface="Times New Roman" pitchFamily="18" charset="0"/>
              </a:rPr>
              <a:t>nhà</a:t>
            </a:r>
            <a:endParaRPr lang="en-US" altLang="en-US" sz="3200" b="1" i="1"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30725"/>
                                        </p:tgtEl>
                                        <p:attrNameLst>
                                          <p:attrName>style.visibility</p:attrName>
                                        </p:attrNameLst>
                                      </p:cBhvr>
                                      <p:to>
                                        <p:strVal val="visible"/>
                                      </p:to>
                                    </p:set>
                                    <p:anim calcmode="lin" valueType="num">
                                      <p:cBhvr>
                                        <p:cTn id="7" dur="1000" fill="hold"/>
                                        <p:tgtEl>
                                          <p:spTgt spid="30725"/>
                                        </p:tgtEl>
                                        <p:attrNameLst>
                                          <p:attrName>ppt_x</p:attrName>
                                        </p:attrNameLst>
                                      </p:cBhvr>
                                      <p:tavLst>
                                        <p:tav tm="0">
                                          <p:val>
                                            <p:strVal val="#ppt_x-.2"/>
                                          </p:val>
                                        </p:tav>
                                        <p:tav tm="100000">
                                          <p:val>
                                            <p:strVal val="#ppt_x"/>
                                          </p:val>
                                        </p:tav>
                                      </p:tavLst>
                                    </p:anim>
                                    <p:anim calcmode="lin" valueType="num">
                                      <p:cBhvr>
                                        <p:cTn id="8" dur="1000" fill="hold"/>
                                        <p:tgtEl>
                                          <p:spTgt spid="30725"/>
                                        </p:tgtEl>
                                        <p:attrNameLst>
                                          <p:attrName>ppt_y</p:attrName>
                                        </p:attrNameLst>
                                      </p:cBhvr>
                                      <p:tavLst>
                                        <p:tav tm="0">
                                          <p:val>
                                            <p:strVal val="#ppt_y"/>
                                          </p:val>
                                        </p:tav>
                                        <p:tav tm="100000">
                                          <p:val>
                                            <p:strVal val="#ppt_y"/>
                                          </p:val>
                                        </p:tav>
                                      </p:tavLst>
                                    </p:anim>
                                    <p:animEffect transition="in" filter="wipe(right)" prLst="gradientSize: 0.1">
                                      <p:cBhvr>
                                        <p:cTn id="9" dur="1000"/>
                                        <p:tgtEl>
                                          <p:spTgt spid="307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1190214" y="1091420"/>
            <a:ext cx="6497952" cy="2428062"/>
          </a:xfrm>
          <a:prstGeom prst="rect">
            <a:avLst/>
          </a:prstGeom>
          <a:noFill/>
        </p:spPr>
        <p:txBody>
          <a:bodyPr wrap="square" lIns="72859" tIns="36430" rIns="72859" bIns="36430" rtlCol="0">
            <a:spAutoFit/>
          </a:bodyPr>
          <a:lstStyle/>
          <a:p>
            <a:pPr algn="ctr">
              <a:lnSpc>
                <a:spcPct val="150000"/>
              </a:lnSpc>
            </a:pPr>
            <a:r>
              <a:rPr lang="zh-CN" altLang="en-US" sz="2200" b="1" dirty="0">
                <a:solidFill>
                  <a:srgbClr val="FF9409"/>
                </a:solidFill>
                <a:latin typeface="微软雅黑" panose="020B0503020204020204" pitchFamily="34" charset="-122"/>
                <a:ea typeface="微软雅黑" panose="020B0503020204020204" pitchFamily="34" charset="-122"/>
              </a:rPr>
              <a:t>版权声明</a:t>
            </a:r>
          </a:p>
          <a:p>
            <a:pPr algn="just">
              <a:lnSpc>
                <a:spcPct val="150000"/>
              </a:lnSpc>
            </a:pPr>
            <a:endParaRPr lang="zh-CN" altLang="en-US" sz="1000" dirty="0">
              <a:latin typeface="微软雅黑" panose="020B0503020204020204" pitchFamily="34" charset="-122"/>
              <a:ea typeface="微软雅黑" panose="020B0503020204020204" pitchFamily="34" charset="-122"/>
            </a:endParaRPr>
          </a:p>
          <a:p>
            <a:pPr algn="just">
              <a:lnSpc>
                <a:spcPct val="150000"/>
              </a:lnSpc>
            </a:pPr>
            <a:r>
              <a:rPr lang="zh-CN" altLang="en-US" sz="1000" dirty="0">
                <a:solidFill>
                  <a:schemeClr val="accent6"/>
                </a:solidFill>
                <a:latin typeface="微软雅黑" panose="020B0503020204020204" pitchFamily="34" charset="-122"/>
                <a:ea typeface="微软雅黑" panose="020B0503020204020204" pitchFamily="34" charset="-122"/>
              </a:rPr>
              <a:t>感谢您下载包图网平台上提供的</a:t>
            </a:r>
            <a:r>
              <a:rPr lang="en-US" altLang="zh-CN" sz="1000" dirty="0">
                <a:solidFill>
                  <a:schemeClr val="accent6"/>
                </a:solidFill>
                <a:latin typeface="微软雅黑" panose="020B0503020204020204" pitchFamily="34" charset="-122"/>
                <a:ea typeface="微软雅黑" panose="020B0503020204020204" pitchFamily="34" charset="-122"/>
              </a:rPr>
              <a:t>PPT</a:t>
            </a:r>
            <a:r>
              <a:rPr lang="zh-CN" altLang="en-US" sz="1000" dirty="0">
                <a:solidFill>
                  <a:schemeClr val="accent6"/>
                </a:solidFill>
                <a:latin typeface="微软雅黑" panose="020B0503020204020204" pitchFamily="34" charset="-122"/>
                <a:ea typeface="微软雅黑" panose="020B0503020204020204" pitchFamily="34" charset="-122"/>
              </a:rPr>
              <a:t>作品，为了您和包图网以及原创作者的利益，请勿复制、传播、销售，否则将承担法律责任！包图网将对作品进行维权，按照传播下载次数进行十倍的索取赔偿！</a:t>
            </a:r>
            <a:endParaRPr lang="en-US" altLang="zh-CN" sz="1000" dirty="0">
              <a:solidFill>
                <a:schemeClr val="accent6"/>
              </a:solidFill>
              <a:latin typeface="微软雅黑" panose="020B0503020204020204" pitchFamily="34" charset="-122"/>
              <a:ea typeface="微软雅黑" panose="020B0503020204020204" pitchFamily="34" charset="-122"/>
            </a:endParaRPr>
          </a:p>
          <a:p>
            <a:pPr algn="just">
              <a:lnSpc>
                <a:spcPct val="150000"/>
              </a:lnSpc>
            </a:pPr>
            <a:endParaRPr lang="zh-CN" altLang="en-US" sz="1000" dirty="0">
              <a:solidFill>
                <a:schemeClr val="accent6"/>
              </a:solidFill>
              <a:latin typeface="微软雅黑" panose="020B0503020204020204" pitchFamily="34" charset="-122"/>
              <a:ea typeface="微软雅黑" panose="020B0503020204020204" pitchFamily="34" charset="-122"/>
            </a:endParaRPr>
          </a:p>
          <a:p>
            <a:pPr algn="just">
              <a:lnSpc>
                <a:spcPct val="150000"/>
              </a:lnSpc>
            </a:pPr>
            <a:r>
              <a:rPr lang="en-US" altLang="zh-CN" sz="1000" dirty="0">
                <a:solidFill>
                  <a:schemeClr val="accent6"/>
                </a:solidFill>
                <a:latin typeface="微软雅黑" panose="020B0503020204020204" pitchFamily="34" charset="-122"/>
                <a:ea typeface="微软雅黑" panose="020B0503020204020204" pitchFamily="34" charset="-122"/>
              </a:rPr>
              <a:t>1.</a:t>
            </a:r>
            <a:r>
              <a:rPr lang="zh-CN" altLang="en-US" sz="1000" dirty="0">
                <a:solidFill>
                  <a:schemeClr val="accent6"/>
                </a:solidFill>
                <a:latin typeface="微软雅黑" panose="020B0503020204020204" pitchFamily="34" charset="-122"/>
                <a:ea typeface="微软雅黑" panose="020B0503020204020204" pitchFamily="34" charset="-122"/>
              </a:rPr>
              <a:t>在包图网出售的</a:t>
            </a:r>
            <a:r>
              <a:rPr lang="en-US" altLang="zh-CN" sz="1000" dirty="0">
                <a:solidFill>
                  <a:schemeClr val="accent6"/>
                </a:solidFill>
                <a:latin typeface="微软雅黑" panose="020B0503020204020204" pitchFamily="34" charset="-122"/>
                <a:ea typeface="微软雅黑" panose="020B0503020204020204" pitchFamily="34" charset="-122"/>
              </a:rPr>
              <a:t>PPT</a:t>
            </a:r>
            <a:r>
              <a:rPr lang="zh-CN" altLang="en-US" sz="1000" dirty="0">
                <a:solidFill>
                  <a:schemeClr val="accent6"/>
                </a:solidFill>
                <a:latin typeface="微软雅黑" panose="020B0503020204020204" pitchFamily="34" charset="-122"/>
                <a:ea typeface="微软雅黑" panose="020B0503020204020204" pitchFamily="34" charset="-122"/>
              </a:rPr>
              <a:t>模板是免版税类（</a:t>
            </a:r>
            <a:r>
              <a:rPr lang="en-US" altLang="zh-CN" sz="1000" dirty="0">
                <a:solidFill>
                  <a:schemeClr val="accent6"/>
                </a:solidFill>
                <a:latin typeface="微软雅黑" panose="020B0503020204020204" pitchFamily="34" charset="-122"/>
                <a:ea typeface="微软雅黑" panose="020B0503020204020204" pitchFamily="34" charset="-122"/>
              </a:rPr>
              <a:t>RF</a:t>
            </a:r>
            <a:r>
              <a:rPr lang="zh-CN" altLang="en-US" sz="1000" dirty="0">
                <a:solidFill>
                  <a:schemeClr val="accent6"/>
                </a:solidFill>
                <a:latin typeface="微软雅黑" panose="020B0503020204020204" pitchFamily="34" charset="-122"/>
                <a:ea typeface="微软雅黑" panose="020B0503020204020204" pitchFamily="34" charset="-122"/>
              </a:rPr>
              <a:t>：</a:t>
            </a:r>
            <a:r>
              <a:rPr lang="en-US" altLang="zh-CN" sz="1000" dirty="0">
                <a:solidFill>
                  <a:schemeClr val="accent6"/>
                </a:solidFill>
                <a:latin typeface="微软雅黑" panose="020B0503020204020204" pitchFamily="34" charset="-122"/>
                <a:ea typeface="微软雅黑" panose="020B0503020204020204" pitchFamily="34" charset="-122"/>
              </a:rPr>
              <a:t>Royalty-Free</a:t>
            </a:r>
            <a:r>
              <a:rPr lang="zh-CN" altLang="en-US" sz="1000" dirty="0">
                <a:solidFill>
                  <a:schemeClr val="accent6"/>
                </a:solidFill>
                <a:latin typeface="微软雅黑" panose="020B0503020204020204" pitchFamily="34" charset="-122"/>
                <a:ea typeface="微软雅黑" panose="020B0503020204020204" pitchFamily="34" charset="-122"/>
              </a:rPr>
              <a:t>）正版受</a:t>
            </a:r>
            <a:r>
              <a:rPr lang="en-US" altLang="zh-CN" sz="1000" dirty="0">
                <a:solidFill>
                  <a:schemeClr val="accent6"/>
                </a:solidFill>
                <a:latin typeface="微软雅黑" panose="020B0503020204020204" pitchFamily="34" charset="-122"/>
                <a:ea typeface="微软雅黑" panose="020B0503020204020204" pitchFamily="34" charset="-122"/>
              </a:rPr>
              <a:t>《</a:t>
            </a:r>
            <a:r>
              <a:rPr lang="zh-CN" altLang="en-US" sz="1000" dirty="0">
                <a:solidFill>
                  <a:schemeClr val="accent6"/>
                </a:solidFill>
                <a:latin typeface="微软雅黑" panose="020B0503020204020204" pitchFamily="34" charset="-122"/>
                <a:ea typeface="微软雅黑" panose="020B0503020204020204" pitchFamily="34" charset="-122"/>
              </a:rPr>
              <a:t>中国人民共和国著作法</a:t>
            </a:r>
            <a:r>
              <a:rPr lang="en-US" altLang="zh-CN" sz="1000" dirty="0">
                <a:solidFill>
                  <a:schemeClr val="accent6"/>
                </a:solidFill>
                <a:latin typeface="微软雅黑" panose="020B0503020204020204" pitchFamily="34" charset="-122"/>
                <a:ea typeface="微软雅黑" panose="020B0503020204020204" pitchFamily="34" charset="-122"/>
              </a:rPr>
              <a:t>》</a:t>
            </a:r>
            <a:r>
              <a:rPr lang="zh-CN" altLang="en-US" sz="1000" dirty="0">
                <a:solidFill>
                  <a:schemeClr val="accent6"/>
                </a:solidFill>
                <a:latin typeface="微软雅黑" panose="020B0503020204020204" pitchFamily="34" charset="-122"/>
                <a:ea typeface="微软雅黑" panose="020B0503020204020204" pitchFamily="34" charset="-122"/>
              </a:rPr>
              <a:t>和</a:t>
            </a:r>
            <a:r>
              <a:rPr lang="en-US" altLang="zh-CN" sz="1000" dirty="0">
                <a:solidFill>
                  <a:schemeClr val="accent6"/>
                </a:solidFill>
                <a:latin typeface="微软雅黑" panose="020B0503020204020204" pitchFamily="34" charset="-122"/>
                <a:ea typeface="微软雅黑" panose="020B0503020204020204" pitchFamily="34" charset="-122"/>
              </a:rPr>
              <a:t>《</a:t>
            </a:r>
            <a:r>
              <a:rPr lang="zh-CN" altLang="en-US" sz="1000" dirty="0">
                <a:solidFill>
                  <a:schemeClr val="accent6"/>
                </a:solidFill>
                <a:latin typeface="微软雅黑" panose="020B0503020204020204" pitchFamily="34" charset="-122"/>
                <a:ea typeface="微软雅黑" panose="020B0503020204020204" pitchFamily="34" charset="-122"/>
              </a:rPr>
              <a:t>世界版权公约</a:t>
            </a:r>
            <a:r>
              <a:rPr lang="en-US" altLang="zh-CN" sz="1000" dirty="0">
                <a:solidFill>
                  <a:schemeClr val="accent6"/>
                </a:solidFill>
                <a:latin typeface="微软雅黑" panose="020B0503020204020204" pitchFamily="34" charset="-122"/>
                <a:ea typeface="微软雅黑" panose="020B0503020204020204" pitchFamily="34" charset="-122"/>
              </a:rPr>
              <a:t>》</a:t>
            </a:r>
            <a:r>
              <a:rPr lang="zh-CN" altLang="en-US" sz="1000" dirty="0">
                <a:solidFill>
                  <a:schemeClr val="accent6"/>
                </a:solidFill>
                <a:latin typeface="微软雅黑" panose="020B0503020204020204" pitchFamily="34" charset="-122"/>
                <a:ea typeface="微软雅黑" panose="020B0503020204020204" pitchFamily="34" charset="-122"/>
              </a:rPr>
              <a:t>的保护，作品的所有权、版权和著作权归包图网所有，您下载的是</a:t>
            </a:r>
            <a:r>
              <a:rPr lang="en-US" altLang="zh-CN" sz="1000" dirty="0">
                <a:solidFill>
                  <a:schemeClr val="accent6"/>
                </a:solidFill>
                <a:latin typeface="微软雅黑" panose="020B0503020204020204" pitchFamily="34" charset="-122"/>
                <a:ea typeface="微软雅黑" panose="020B0503020204020204" pitchFamily="34" charset="-122"/>
              </a:rPr>
              <a:t>PPT</a:t>
            </a:r>
            <a:r>
              <a:rPr lang="zh-CN" altLang="en-US" sz="1000" dirty="0">
                <a:solidFill>
                  <a:schemeClr val="accent6"/>
                </a:solidFill>
                <a:latin typeface="微软雅黑" panose="020B0503020204020204" pitchFamily="34" charset="-122"/>
                <a:ea typeface="微软雅黑" panose="020B0503020204020204" pitchFamily="34" charset="-122"/>
              </a:rPr>
              <a:t>模板素材的使用权。</a:t>
            </a:r>
          </a:p>
          <a:p>
            <a:pPr algn="just">
              <a:lnSpc>
                <a:spcPct val="150000"/>
              </a:lnSpc>
            </a:pPr>
            <a:r>
              <a:rPr lang="en-US" altLang="zh-CN" sz="1000" dirty="0">
                <a:solidFill>
                  <a:schemeClr val="accent6"/>
                </a:solidFill>
                <a:latin typeface="微软雅黑" panose="020B0503020204020204" pitchFamily="34" charset="-122"/>
                <a:ea typeface="微软雅黑" panose="020B0503020204020204" pitchFamily="34" charset="-122"/>
              </a:rPr>
              <a:t>2.</a:t>
            </a:r>
            <a:r>
              <a:rPr lang="zh-CN" altLang="en-US" sz="1000" dirty="0">
                <a:solidFill>
                  <a:schemeClr val="accent6"/>
                </a:solidFill>
                <a:latin typeface="微软雅黑" panose="020B0503020204020204" pitchFamily="34" charset="-122"/>
                <a:ea typeface="微软雅黑" panose="020B0503020204020204" pitchFamily="34" charset="-122"/>
              </a:rPr>
              <a:t>不得将包图网的</a:t>
            </a:r>
            <a:r>
              <a:rPr lang="en-US" altLang="zh-CN" sz="1000" dirty="0">
                <a:solidFill>
                  <a:schemeClr val="accent6"/>
                </a:solidFill>
                <a:latin typeface="微软雅黑" panose="020B0503020204020204" pitchFamily="34" charset="-122"/>
                <a:ea typeface="微软雅黑" panose="020B0503020204020204" pitchFamily="34" charset="-122"/>
              </a:rPr>
              <a:t>PPT</a:t>
            </a:r>
            <a:r>
              <a:rPr lang="zh-CN" altLang="en-US" sz="1000" dirty="0">
                <a:solidFill>
                  <a:schemeClr val="accent6"/>
                </a:solidFill>
                <a:latin typeface="微软雅黑" panose="020B0503020204020204" pitchFamily="34" charset="-122"/>
                <a:ea typeface="微软雅黑" panose="020B0503020204020204" pitchFamily="34" charset="-122"/>
              </a:rPr>
              <a:t>模板、</a:t>
            </a:r>
            <a:r>
              <a:rPr lang="en-US" altLang="zh-CN" sz="1000" dirty="0">
                <a:solidFill>
                  <a:schemeClr val="accent6"/>
                </a:solidFill>
                <a:latin typeface="微软雅黑" panose="020B0503020204020204" pitchFamily="34" charset="-122"/>
                <a:ea typeface="微软雅黑" panose="020B0503020204020204" pitchFamily="34" charset="-122"/>
              </a:rPr>
              <a:t>PPT</a:t>
            </a:r>
            <a:r>
              <a:rPr lang="zh-CN" altLang="en-US" sz="1000" dirty="0">
                <a:solidFill>
                  <a:schemeClr val="accent6"/>
                </a:solidFill>
                <a:latin typeface="微软雅黑" panose="020B0503020204020204" pitchFamily="34" charset="-122"/>
                <a:ea typeface="微软雅黑" panose="020B0503020204020204" pitchFamily="34" charset="-122"/>
              </a:rPr>
              <a:t>素材，本身用于再出售，或者出租、出借、转让、分销、发布或者作为礼物供他人使用，不得转授权、出卖、转让本协议或者本协议中的权利。</a:t>
            </a:r>
          </a:p>
        </p:txBody>
      </p:sp>
      <p:sp>
        <p:nvSpPr>
          <p:cNvPr id="9" name="文本框 8"/>
          <p:cNvSpPr txBox="1"/>
          <p:nvPr/>
        </p:nvSpPr>
        <p:spPr>
          <a:xfrm>
            <a:off x="1190214" y="4652115"/>
            <a:ext cx="5254278" cy="350570"/>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lIns="72859" tIns="36430" rIns="72859" bIns="36430" rtlCol="0">
            <a:spAutoFit/>
          </a:bodyPr>
          <a:lstStyle/>
          <a:p>
            <a:pPr algn="just"/>
            <a:r>
              <a:rPr lang="zh-CN" altLang="en-US" b="1" dirty="0">
                <a:solidFill>
                  <a:srgbClr val="FF9409"/>
                </a:solidFill>
              </a:rPr>
              <a:t>更多精品</a:t>
            </a:r>
            <a:r>
              <a:rPr lang="en-US" altLang="zh-CN" b="1" dirty="0">
                <a:solidFill>
                  <a:srgbClr val="FF9409"/>
                </a:solidFill>
              </a:rPr>
              <a:t>PPT</a:t>
            </a:r>
            <a:r>
              <a:rPr lang="zh-CN" altLang="en-US" b="1" dirty="0">
                <a:solidFill>
                  <a:srgbClr val="FF9409"/>
                </a:solidFill>
              </a:rPr>
              <a:t>模板：</a:t>
            </a:r>
            <a:r>
              <a:rPr lang="en-US" altLang="zh-CN" b="1" dirty="0">
                <a:solidFill>
                  <a:schemeClr val="bg1"/>
                </a:solidFill>
                <a:hlinkClick r:id="rId4"/>
              </a:rPr>
              <a:t>http://ibaotu.com/ppt/</a:t>
            </a:r>
            <a:endParaRPr lang="zh-CN" altLang="en-US" b="1" dirty="0">
              <a:solidFill>
                <a:schemeClr val="bg1"/>
              </a:solidFill>
            </a:endParaRPr>
          </a:p>
        </p:txBody>
      </p:sp>
      <p:grpSp>
        <p:nvGrpSpPr>
          <p:cNvPr id="2" name="组合 11"/>
          <p:cNvGrpSpPr/>
          <p:nvPr/>
        </p:nvGrpSpPr>
        <p:grpSpPr>
          <a:xfrm>
            <a:off x="6705915" y="4652117"/>
            <a:ext cx="982251" cy="646331"/>
            <a:chOff x="8158550" y="5010841"/>
            <a:chExt cx="1364139" cy="692497"/>
          </a:xfrm>
          <a:effectLst/>
        </p:grpSpPr>
        <p:sp>
          <p:nvSpPr>
            <p:cNvPr id="5" name="矩形: 圆角 4"/>
            <p:cNvSpPr/>
            <p:nvPr/>
          </p:nvSpPr>
          <p:spPr>
            <a:xfrm>
              <a:off x="8158550" y="5010841"/>
              <a:ext cx="1336431" cy="342900"/>
            </a:xfrm>
            <a:prstGeom prst="roundRect">
              <a:avLst/>
            </a:prstGeom>
            <a:solidFill>
              <a:schemeClr val="accent6">
                <a:lumMod val="40000"/>
                <a:lumOff val="60000"/>
              </a:schemeClr>
            </a:solidFill>
            <a:ln>
              <a:noFill/>
            </a:ln>
            <a:effectLst>
              <a:reflection blurRad="6350" stA="52000" endA="300" endPos="35000" dir="5400000" sy="-100000" algn="bl" rotWithShape="0"/>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just"/>
              <a:endParaRPr lang="zh-CN" altLang="en-US" dirty="0">
                <a:solidFill>
                  <a:srgbClr val="FF0000"/>
                </a:solidFill>
                <a:highlight>
                  <a:srgbClr val="FFFF00"/>
                </a:highlight>
              </a:endParaRPr>
            </a:p>
          </p:txBody>
        </p:sp>
        <p:sp>
          <p:nvSpPr>
            <p:cNvPr id="6" name="文本框 5"/>
            <p:cNvSpPr txBox="1"/>
            <p:nvPr/>
          </p:nvSpPr>
          <p:spPr>
            <a:xfrm>
              <a:off x="8278620" y="5010841"/>
              <a:ext cx="1244069" cy="692497"/>
            </a:xfrm>
            <a:prstGeom prst="rect">
              <a:avLst/>
            </a:prstGeom>
            <a:noFill/>
          </p:spPr>
          <p:txBody>
            <a:bodyPr wrap="square" rtlCol="0">
              <a:spAutoFit/>
            </a:bodyPr>
            <a:lstStyle/>
            <a:p>
              <a:r>
                <a:rPr lang="zh-CN" altLang="en-US" b="1" dirty="0">
                  <a:solidFill>
                    <a:schemeClr val="bg1"/>
                  </a:solidFill>
                  <a:latin typeface="微软雅黑" panose="020B0503020204020204" pitchFamily="34" charset="-122"/>
                  <a:ea typeface="微软雅黑" panose="020B0503020204020204" pitchFamily="34" charset="-122"/>
                  <a:hlinkClick r:id="rId4"/>
                </a:rPr>
                <a:t>点击进入</a:t>
              </a:r>
              <a:endParaRPr lang="zh-CN" altLang="en-US" b="1" dirty="0">
                <a:solidFill>
                  <a:schemeClr val="bg1"/>
                </a:solidFill>
                <a:latin typeface="微软雅黑" panose="020B0503020204020204" pitchFamily="34" charset="-122"/>
                <a:ea typeface="微软雅黑" panose="020B0503020204020204" pitchFamily="34" charset="-122"/>
              </a:endParaRPr>
            </a:p>
          </p:txBody>
        </p:sp>
      </p:grpSp>
      <p:pic>
        <p:nvPicPr>
          <p:cNvPr id="7" name="图片 6"/>
          <p:cNvPicPr>
            <a:picLocks noChangeAspect="1"/>
          </p:cNvPicPr>
          <p:nvPr/>
        </p:nvPicPr>
        <p:blipFill rotWithShape="1">
          <a:blip r:embed="rId5" cstate="print">
            <a:extLst>
              <a:ext uri="{28A0092B-C50C-407E-A947-70E740481C1C}">
                <a14:useLocalDpi xmlns:a14="http://schemas.microsoft.com/office/drawing/2010/main" xmlns="" val="0"/>
              </a:ext>
            </a:extLst>
          </a:blip>
          <a:srcRect r="15340" b="32"/>
          <a:stretch>
            <a:fillRect/>
          </a:stretch>
        </p:blipFill>
        <p:spPr>
          <a:xfrm rot="16200000">
            <a:off x="1187648" y="-1187649"/>
            <a:ext cx="6400801" cy="8776097"/>
          </a:xfrm>
          <a:prstGeom prst="rect">
            <a:avLst/>
          </a:prstGeom>
        </p:spPr>
      </p:pic>
      <p:pic>
        <p:nvPicPr>
          <p:cNvPr id="8" name="图片 7"/>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5774656" y="4719518"/>
            <a:ext cx="1372212" cy="792701"/>
          </a:xfrm>
          <a:prstGeom prst="rect">
            <a:avLst/>
          </a:prstGeom>
        </p:spPr>
      </p:pic>
      <p:pic>
        <p:nvPicPr>
          <p:cNvPr id="10" name="图片 9"/>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792728" y="1189380"/>
            <a:ext cx="1343914" cy="1127592"/>
          </a:xfrm>
          <a:prstGeom prst="rect">
            <a:avLst/>
          </a:prstGeom>
        </p:spPr>
      </p:pic>
      <p:pic>
        <p:nvPicPr>
          <p:cNvPr id="14" name="图片 13"/>
          <p:cNvPicPr>
            <a:picLocks noChangeAspect="1"/>
          </p:cNvPicPr>
          <p:nvPr/>
        </p:nvPicPr>
        <p:blipFill>
          <a:blip r:embed="rId8" cstate="print">
            <a:extLst>
              <a:ext uri="{28A0092B-C50C-407E-A947-70E740481C1C}">
                <a14:useLocalDpi xmlns:a14="http://schemas.microsoft.com/office/drawing/2010/main" xmlns="" val="0"/>
              </a:ext>
            </a:extLst>
          </a:blip>
          <a:stretch>
            <a:fillRect/>
          </a:stretch>
        </p:blipFill>
        <p:spPr>
          <a:xfrm>
            <a:off x="7891857" y="2752649"/>
            <a:ext cx="1102683" cy="3641532"/>
          </a:xfrm>
          <a:prstGeom prst="rect">
            <a:avLst/>
          </a:prstGeom>
        </p:spPr>
      </p:pic>
      <p:pic>
        <p:nvPicPr>
          <p:cNvPr id="18" name="图片 9"/>
          <p:cNvPicPr>
            <a:picLocks noChangeAspect="1"/>
          </p:cNvPicPr>
          <p:nvPr/>
        </p:nvPicPr>
        <p:blipFill>
          <a:blip r:embed="rId9" cstate="print">
            <a:clrChange>
              <a:clrFrom>
                <a:srgbClr val="F4F0ED"/>
              </a:clrFrom>
              <a:clrTo>
                <a:srgbClr val="F4F0ED">
                  <a:alpha val="0"/>
                </a:srgbClr>
              </a:clrTo>
            </a:clrChange>
            <a:extLst>
              <a:ext uri="{28A0092B-C50C-407E-A947-70E740481C1C}">
                <a14:useLocalDpi xmlns:a14="http://schemas.microsoft.com/office/drawing/2010/main" xmlns="" val="0"/>
              </a:ext>
            </a:extLst>
          </a:blip>
          <a:srcRect/>
          <a:stretch>
            <a:fillRect/>
          </a:stretch>
        </p:blipFill>
        <p:spPr bwMode="auto">
          <a:xfrm flipH="1">
            <a:off x="-8497" y="1584234"/>
            <a:ext cx="5308997" cy="478054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5" name="图片 14"/>
          <p:cNvPicPr>
            <a:picLocks noChangeAspect="1"/>
          </p:cNvPicPr>
          <p:nvPr/>
        </p:nvPicPr>
        <p:blipFill>
          <a:blip r:embed="rId10" cstate="print">
            <a:extLst>
              <a:ext uri="{28A0092B-C50C-407E-A947-70E740481C1C}">
                <a14:useLocalDpi xmlns:a14="http://schemas.microsoft.com/office/drawing/2010/main" xmlns="" val="0"/>
              </a:ext>
            </a:extLst>
          </a:blip>
          <a:stretch>
            <a:fillRect/>
          </a:stretch>
        </p:blipFill>
        <p:spPr>
          <a:xfrm>
            <a:off x="7373878" y="2373857"/>
            <a:ext cx="1402219" cy="2596515"/>
          </a:xfrm>
          <a:prstGeom prst="rect">
            <a:avLst/>
          </a:prstGeom>
        </p:spPr>
      </p:pic>
      <p:pic>
        <p:nvPicPr>
          <p:cNvPr id="16" name="图片 15"/>
          <p:cNvPicPr>
            <a:picLocks noChangeAspect="1"/>
          </p:cNvPicPr>
          <p:nvPr/>
        </p:nvPicPr>
        <p:blipFill>
          <a:blip r:embed="rId11" cstate="print">
            <a:extLst>
              <a:ext uri="{28A0092B-C50C-407E-A947-70E740481C1C}">
                <a14:useLocalDpi xmlns:a14="http://schemas.microsoft.com/office/drawing/2010/main" xmlns="" val="0"/>
              </a:ext>
            </a:extLst>
          </a:blip>
          <a:stretch>
            <a:fillRect/>
          </a:stretch>
        </p:blipFill>
        <p:spPr>
          <a:xfrm rot="21212132" flipH="1">
            <a:off x="-54002" y="-32824"/>
            <a:ext cx="1375340" cy="2444407"/>
          </a:xfrm>
          <a:prstGeom prst="rect">
            <a:avLst/>
          </a:prstGeom>
        </p:spPr>
      </p:pic>
      <p:pic>
        <p:nvPicPr>
          <p:cNvPr id="20" name="图片 19"/>
          <p:cNvPicPr>
            <a:picLocks noChangeAspect="1"/>
          </p:cNvPicPr>
          <p:nvPr/>
        </p:nvPicPr>
        <p:blipFill>
          <a:blip r:embed="rId12" cstate="print">
            <a:extLst>
              <a:ext uri="{28A0092B-C50C-407E-A947-70E740481C1C}">
                <a14:useLocalDpi xmlns:a14="http://schemas.microsoft.com/office/drawing/2010/main" xmlns="" val="0"/>
              </a:ext>
            </a:extLst>
          </a:blip>
          <a:stretch>
            <a:fillRect/>
          </a:stretch>
        </p:blipFill>
        <p:spPr>
          <a:xfrm>
            <a:off x="2557084" y="1139290"/>
            <a:ext cx="3524891" cy="4311237"/>
          </a:xfrm>
          <a:prstGeom prst="rect">
            <a:avLst/>
          </a:prstGeom>
        </p:spPr>
      </p:pic>
      <p:pic>
        <p:nvPicPr>
          <p:cNvPr id="17" name="图片 16"/>
          <p:cNvPicPr>
            <a:picLocks noChangeAspect="1"/>
          </p:cNvPicPr>
          <p:nvPr/>
        </p:nvPicPr>
        <p:blipFill>
          <a:blip r:embed="rId13" cstate="print">
            <a:extLst>
              <a:ext uri="{28A0092B-C50C-407E-A947-70E740481C1C}">
                <a14:useLocalDpi xmlns:a14="http://schemas.microsoft.com/office/drawing/2010/main" xmlns="" val="0"/>
              </a:ext>
            </a:extLst>
          </a:blip>
          <a:stretch>
            <a:fillRect/>
          </a:stretch>
        </p:blipFill>
        <p:spPr>
          <a:xfrm rot="21212132" flipH="1">
            <a:off x="600667" y="-58020"/>
            <a:ext cx="1001083" cy="1779238"/>
          </a:xfrm>
          <a:prstGeom prst="rect">
            <a:avLst/>
          </a:prstGeom>
        </p:spPr>
      </p:pic>
      <p:pic>
        <p:nvPicPr>
          <p:cNvPr id="19" name="图片 18"/>
          <p:cNvPicPr>
            <a:picLocks noChangeAspect="1"/>
          </p:cNvPicPr>
          <p:nvPr/>
        </p:nvPicPr>
        <p:blipFill>
          <a:blip r:embed="rId14" cstate="print">
            <a:extLst>
              <a:ext uri="{28A0092B-C50C-407E-A947-70E740481C1C}">
                <a14:useLocalDpi xmlns:a14="http://schemas.microsoft.com/office/drawing/2010/main" xmlns="" val="0"/>
              </a:ext>
            </a:extLst>
          </a:blip>
          <a:stretch>
            <a:fillRect/>
          </a:stretch>
        </p:blipFill>
        <p:spPr>
          <a:xfrm>
            <a:off x="3629741" y="3640785"/>
            <a:ext cx="2452235" cy="1961259"/>
          </a:xfrm>
          <a:prstGeom prst="rect">
            <a:avLst/>
          </a:prstGeom>
        </p:spPr>
      </p:pic>
      <p:pic>
        <p:nvPicPr>
          <p:cNvPr id="22" name="图片 21"/>
          <p:cNvPicPr>
            <a:picLocks noChangeAspect="1"/>
          </p:cNvPicPr>
          <p:nvPr/>
        </p:nvPicPr>
        <p:blipFill>
          <a:blip r:embed="rId15" cstate="print">
            <a:extLst>
              <a:ext uri="{28A0092B-C50C-407E-A947-70E740481C1C}">
                <a14:useLocalDpi xmlns:a14="http://schemas.microsoft.com/office/drawing/2010/main" xmlns="" val="0"/>
              </a:ext>
            </a:extLst>
          </a:blip>
          <a:stretch>
            <a:fillRect/>
          </a:stretch>
        </p:blipFill>
        <p:spPr>
          <a:xfrm>
            <a:off x="4030201" y="2174305"/>
            <a:ext cx="3486948" cy="3966587"/>
          </a:xfrm>
          <a:prstGeom prst="rect">
            <a:avLst/>
          </a:prstGeom>
        </p:spPr>
      </p:pic>
      <p:sp>
        <p:nvSpPr>
          <p:cNvPr id="13" name="文本框 12"/>
          <p:cNvSpPr txBox="1"/>
          <p:nvPr/>
        </p:nvSpPr>
        <p:spPr>
          <a:xfrm>
            <a:off x="2537644" y="2303172"/>
            <a:ext cx="3634304" cy="1058457"/>
          </a:xfrm>
          <a:prstGeom prst="rect">
            <a:avLst/>
          </a:prstGeom>
          <a:noFill/>
        </p:spPr>
        <p:txBody>
          <a:bodyPr vert="horz" wrap="square" lIns="72859" tIns="36430" rIns="72859" bIns="36430" rtlCol="0">
            <a:spAutoFit/>
          </a:bodyPr>
          <a:lstStyle/>
          <a:p>
            <a:pPr algn="dist" defTabSz="728594"/>
            <a:r>
              <a:rPr lang="en-US" altLang="zh-CN" sz="6400" dirty="0" smtClean="0">
                <a:solidFill>
                  <a:prstClr val="black"/>
                </a:solidFill>
                <a:latin typeface="Microsoft YaHei UI" panose="020B0503020204020204" pitchFamily="34" charset="-122"/>
                <a:ea typeface="Microsoft YaHei UI" panose="020B0503020204020204" pitchFamily="34" charset="-122"/>
              </a:rPr>
              <a:t>THANKS</a:t>
            </a:r>
            <a:endParaRPr lang="zh-CN" altLang="en-US" sz="6400" dirty="0">
              <a:solidFill>
                <a:prstClr val="black"/>
              </a:solidFill>
              <a:latin typeface="Microsoft YaHei UI" panose="020B0503020204020204" pitchFamily="34" charset="-122"/>
              <a:ea typeface="Microsoft YaHei UI" panose="020B0503020204020204" pitchFamily="34" charset="-122"/>
            </a:endParaRPr>
          </a:p>
        </p:txBody>
      </p:sp>
    </p:spTree>
    <p:custDataLst>
      <p:tags r:id="rId1"/>
    </p:custDataLst>
    <p:extLst>
      <p:ext uri="{BB962C8B-B14F-4D97-AF65-F5344CB8AC3E}">
        <p14:creationId xmlns:p14="http://schemas.microsoft.com/office/powerpoint/2010/main" xmlns="" val="324403514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withEffect">
                                  <p:stCondLst>
                                    <p:cond delay="0"/>
                                  </p:stCondLst>
                                  <p:childTnLst>
                                    <p:animRot by="120000">
                                      <p:cBhvr>
                                        <p:cTn id="6" dur="100" fill="hold">
                                          <p:stCondLst>
                                            <p:cond delay="0"/>
                                          </p:stCondLst>
                                        </p:cTn>
                                        <p:tgtEl>
                                          <p:spTgt spid="17"/>
                                        </p:tgtEl>
                                        <p:attrNameLst>
                                          <p:attrName>r</p:attrName>
                                        </p:attrNameLst>
                                      </p:cBhvr>
                                    </p:animRot>
                                    <p:animRot by="-240000">
                                      <p:cBhvr>
                                        <p:cTn id="7" dur="200" fill="hold">
                                          <p:stCondLst>
                                            <p:cond delay="200"/>
                                          </p:stCondLst>
                                        </p:cTn>
                                        <p:tgtEl>
                                          <p:spTgt spid="17"/>
                                        </p:tgtEl>
                                        <p:attrNameLst>
                                          <p:attrName>r</p:attrName>
                                        </p:attrNameLst>
                                      </p:cBhvr>
                                    </p:animRot>
                                    <p:animRot by="240000">
                                      <p:cBhvr>
                                        <p:cTn id="8" dur="200" fill="hold">
                                          <p:stCondLst>
                                            <p:cond delay="400"/>
                                          </p:stCondLst>
                                        </p:cTn>
                                        <p:tgtEl>
                                          <p:spTgt spid="17"/>
                                        </p:tgtEl>
                                        <p:attrNameLst>
                                          <p:attrName>r</p:attrName>
                                        </p:attrNameLst>
                                      </p:cBhvr>
                                    </p:animRot>
                                    <p:animRot by="-240000">
                                      <p:cBhvr>
                                        <p:cTn id="9" dur="200" fill="hold">
                                          <p:stCondLst>
                                            <p:cond delay="600"/>
                                          </p:stCondLst>
                                        </p:cTn>
                                        <p:tgtEl>
                                          <p:spTgt spid="17"/>
                                        </p:tgtEl>
                                        <p:attrNameLst>
                                          <p:attrName>r</p:attrName>
                                        </p:attrNameLst>
                                      </p:cBhvr>
                                    </p:animRot>
                                    <p:animRot by="120000">
                                      <p:cBhvr>
                                        <p:cTn id="10" dur="200" fill="hold">
                                          <p:stCondLst>
                                            <p:cond delay="800"/>
                                          </p:stCondLst>
                                        </p:cTn>
                                        <p:tgtEl>
                                          <p:spTgt spid="17"/>
                                        </p:tgtEl>
                                        <p:attrNameLst>
                                          <p:attrName>r</p:attrName>
                                        </p:attrNameLst>
                                      </p:cBhvr>
                                    </p:animRot>
                                  </p:childTnLst>
                                </p:cTn>
                              </p:par>
                              <p:par>
                                <p:cTn id="11" presetID="32" presetClass="emph" presetSubtype="0" fill="hold" nodeType="withEffect">
                                  <p:stCondLst>
                                    <p:cond delay="0"/>
                                  </p:stCondLst>
                                  <p:childTnLst>
                                    <p:animRot by="120000">
                                      <p:cBhvr>
                                        <p:cTn id="12" dur="100" fill="hold">
                                          <p:stCondLst>
                                            <p:cond delay="0"/>
                                          </p:stCondLst>
                                        </p:cTn>
                                        <p:tgtEl>
                                          <p:spTgt spid="16"/>
                                        </p:tgtEl>
                                        <p:attrNameLst>
                                          <p:attrName>r</p:attrName>
                                        </p:attrNameLst>
                                      </p:cBhvr>
                                    </p:animRot>
                                    <p:animRot by="-240000">
                                      <p:cBhvr>
                                        <p:cTn id="13" dur="200" fill="hold">
                                          <p:stCondLst>
                                            <p:cond delay="200"/>
                                          </p:stCondLst>
                                        </p:cTn>
                                        <p:tgtEl>
                                          <p:spTgt spid="16"/>
                                        </p:tgtEl>
                                        <p:attrNameLst>
                                          <p:attrName>r</p:attrName>
                                        </p:attrNameLst>
                                      </p:cBhvr>
                                    </p:animRot>
                                    <p:animRot by="240000">
                                      <p:cBhvr>
                                        <p:cTn id="14" dur="200" fill="hold">
                                          <p:stCondLst>
                                            <p:cond delay="400"/>
                                          </p:stCondLst>
                                        </p:cTn>
                                        <p:tgtEl>
                                          <p:spTgt spid="16"/>
                                        </p:tgtEl>
                                        <p:attrNameLst>
                                          <p:attrName>r</p:attrName>
                                        </p:attrNameLst>
                                      </p:cBhvr>
                                    </p:animRot>
                                    <p:animRot by="-240000">
                                      <p:cBhvr>
                                        <p:cTn id="15" dur="200" fill="hold">
                                          <p:stCondLst>
                                            <p:cond delay="600"/>
                                          </p:stCondLst>
                                        </p:cTn>
                                        <p:tgtEl>
                                          <p:spTgt spid="16"/>
                                        </p:tgtEl>
                                        <p:attrNameLst>
                                          <p:attrName>r</p:attrName>
                                        </p:attrNameLst>
                                      </p:cBhvr>
                                    </p:animRot>
                                    <p:animRot by="120000">
                                      <p:cBhvr>
                                        <p:cTn id="16" dur="200" fill="hold">
                                          <p:stCondLst>
                                            <p:cond delay="800"/>
                                          </p:stCondLst>
                                        </p:cTn>
                                        <p:tgtEl>
                                          <p:spTgt spid="16"/>
                                        </p:tgtEl>
                                        <p:attrNameLst>
                                          <p:attrName>r</p:attrName>
                                        </p:attrNameLst>
                                      </p:cBhvr>
                                    </p:animRot>
                                  </p:childTnLst>
                                </p:cTn>
                              </p:par>
                              <p:par>
                                <p:cTn id="17" presetID="32" presetClass="emph" presetSubtype="0" fill="hold" nodeType="withEffect">
                                  <p:stCondLst>
                                    <p:cond delay="0"/>
                                  </p:stCondLst>
                                  <p:childTnLst>
                                    <p:animRot by="120000">
                                      <p:cBhvr>
                                        <p:cTn id="18" dur="100" fill="hold">
                                          <p:stCondLst>
                                            <p:cond delay="0"/>
                                          </p:stCondLst>
                                        </p:cTn>
                                        <p:tgtEl>
                                          <p:spTgt spid="15"/>
                                        </p:tgtEl>
                                        <p:attrNameLst>
                                          <p:attrName>r</p:attrName>
                                        </p:attrNameLst>
                                      </p:cBhvr>
                                    </p:animRot>
                                    <p:animRot by="-240000">
                                      <p:cBhvr>
                                        <p:cTn id="19" dur="200" fill="hold">
                                          <p:stCondLst>
                                            <p:cond delay="200"/>
                                          </p:stCondLst>
                                        </p:cTn>
                                        <p:tgtEl>
                                          <p:spTgt spid="15"/>
                                        </p:tgtEl>
                                        <p:attrNameLst>
                                          <p:attrName>r</p:attrName>
                                        </p:attrNameLst>
                                      </p:cBhvr>
                                    </p:animRot>
                                    <p:animRot by="240000">
                                      <p:cBhvr>
                                        <p:cTn id="20" dur="200" fill="hold">
                                          <p:stCondLst>
                                            <p:cond delay="400"/>
                                          </p:stCondLst>
                                        </p:cTn>
                                        <p:tgtEl>
                                          <p:spTgt spid="15"/>
                                        </p:tgtEl>
                                        <p:attrNameLst>
                                          <p:attrName>r</p:attrName>
                                        </p:attrNameLst>
                                      </p:cBhvr>
                                    </p:animRot>
                                    <p:animRot by="-240000">
                                      <p:cBhvr>
                                        <p:cTn id="21" dur="200" fill="hold">
                                          <p:stCondLst>
                                            <p:cond delay="600"/>
                                          </p:stCondLst>
                                        </p:cTn>
                                        <p:tgtEl>
                                          <p:spTgt spid="15"/>
                                        </p:tgtEl>
                                        <p:attrNameLst>
                                          <p:attrName>r</p:attrName>
                                        </p:attrNameLst>
                                      </p:cBhvr>
                                    </p:animRot>
                                    <p:animRot by="120000">
                                      <p:cBhvr>
                                        <p:cTn id="22" dur="200" fill="hold">
                                          <p:stCondLst>
                                            <p:cond delay="800"/>
                                          </p:stCondLst>
                                        </p:cTn>
                                        <p:tgtEl>
                                          <p:spTgt spid="1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13" descr="12ffg">
            <a:extLst>
              <a:ext uri="{FF2B5EF4-FFF2-40B4-BE49-F238E27FC236}">
                <a16:creationId xmlns="" xmlns:a16="http://schemas.microsoft.com/office/drawing/2014/main" id="{477DB017-8431-4783-8B1F-6ED201DA0F94}"/>
              </a:ext>
            </a:extLst>
          </p:cNvPr>
          <p:cNvPicPr>
            <a:picLocks noGrp="1" noChangeAspect="1" noChangeArrowheads="1"/>
          </p:cNvPicPr>
          <p:nvPr>
            <p:ph type="body" idx="1"/>
          </p:nvPr>
        </p:nvPicPr>
        <p:blipFill>
          <a:blip r:embed="rId2" cstate="print">
            <a:extLst>
              <a:ext uri="{28A0092B-C50C-407E-A947-70E740481C1C}">
                <a14:useLocalDpi xmlns="" xmlns:a14="http://schemas.microsoft.com/office/drawing/2010/main" val="0"/>
              </a:ext>
            </a:extLst>
          </a:blip>
          <a:srcRect/>
          <a:stretch>
            <a:fillRect/>
          </a:stretch>
        </p:blipFill>
        <p:spPr>
          <a:xfrm>
            <a:off x="3255963" y="2987675"/>
            <a:ext cx="2266950" cy="425450"/>
          </a:xfrm>
          <a:noFill/>
        </p:spPr>
      </p:pic>
      <p:pic>
        <p:nvPicPr>
          <p:cNvPr id="15363" name="Picture 13" descr="12ffg">
            <a:extLst>
              <a:ext uri="{FF2B5EF4-FFF2-40B4-BE49-F238E27FC236}">
                <a16:creationId xmlns="" xmlns:a16="http://schemas.microsoft.com/office/drawing/2014/main" id="{417B4DFC-3DFF-4484-94EE-6A17D5CFE82C}"/>
              </a:ext>
            </a:extLst>
          </p:cNvPr>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73025" y="5449888"/>
            <a:ext cx="5048250" cy="9509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5364" name="Picture 4" descr="EJ1450">
            <a:extLst>
              <a:ext uri="{FF2B5EF4-FFF2-40B4-BE49-F238E27FC236}">
                <a16:creationId xmlns="" xmlns:a16="http://schemas.microsoft.com/office/drawing/2014/main" id="{B8AB0E79-64C5-4572-A21A-70ABA8CE94C4}"/>
              </a:ext>
            </a:extLst>
          </p:cNvPr>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0" y="0"/>
            <a:ext cx="8778875" cy="6396038"/>
          </a:xfrm>
          <a:prstGeom prst="rect">
            <a:avLst/>
          </a:prstGeom>
          <a:solidFill>
            <a:srgbClr val="FF3300"/>
          </a:solidFill>
          <a:ln w="9525">
            <a:solidFill>
              <a:srgbClr val="FF3300"/>
            </a:solidFill>
            <a:miter lim="800000"/>
            <a:headEnd/>
            <a:tailEnd/>
          </a:ln>
        </p:spPr>
      </p:pic>
      <p:sp>
        <p:nvSpPr>
          <p:cNvPr id="8" name="Rectangle 8">
            <a:extLst>
              <a:ext uri="{FF2B5EF4-FFF2-40B4-BE49-F238E27FC236}">
                <a16:creationId xmlns="" xmlns:a16="http://schemas.microsoft.com/office/drawing/2014/main" id="{FCA62575-2D09-4590-A8A7-F6AC33EE3F18}"/>
              </a:ext>
            </a:extLst>
          </p:cNvPr>
          <p:cNvSpPr txBox="1">
            <a:spLocks noChangeArrowheads="1"/>
          </p:cNvSpPr>
          <p:nvPr/>
        </p:nvSpPr>
        <p:spPr bwMode="auto">
          <a:xfrm>
            <a:off x="1493838" y="1981200"/>
            <a:ext cx="6096000" cy="1524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86705" tIns="43353" rIns="86705" bIns="43353"/>
          <a:lstStyle>
            <a:lvl1pPr marL="325412" indent="-325412" algn="l" defTabSz="866705" rtl="0" eaLnBrk="0" fontAlgn="base" hangingPunct="0">
              <a:spcBef>
                <a:spcPct val="20000"/>
              </a:spcBef>
              <a:spcAft>
                <a:spcPct val="0"/>
              </a:spcAft>
              <a:buChar char="•"/>
              <a:defRPr sz="3000">
                <a:solidFill>
                  <a:schemeClr val="tx1"/>
                </a:solidFill>
                <a:latin typeface="+mn-lt"/>
                <a:ea typeface="+mn-ea"/>
                <a:cs typeface="+mn-cs"/>
              </a:defRPr>
            </a:lvl1pPr>
            <a:lvl2pPr marL="704793" indent="-271441" algn="l" defTabSz="866705" rtl="0" eaLnBrk="0" fontAlgn="base" hangingPunct="0">
              <a:spcBef>
                <a:spcPct val="20000"/>
              </a:spcBef>
              <a:spcAft>
                <a:spcPct val="0"/>
              </a:spcAft>
              <a:buChar char="–"/>
              <a:defRPr sz="2700">
                <a:solidFill>
                  <a:schemeClr val="tx1"/>
                </a:solidFill>
                <a:latin typeface="+mn-lt"/>
              </a:defRPr>
            </a:lvl2pPr>
            <a:lvl3pPr marL="1084176" indent="-217470" algn="l" defTabSz="866705" rtl="0" eaLnBrk="0" fontAlgn="base" hangingPunct="0">
              <a:spcBef>
                <a:spcPct val="20000"/>
              </a:spcBef>
              <a:spcAft>
                <a:spcPct val="0"/>
              </a:spcAft>
              <a:buChar char="•"/>
              <a:defRPr sz="2300">
                <a:solidFill>
                  <a:schemeClr val="tx1"/>
                </a:solidFill>
                <a:latin typeface="+mn-lt"/>
              </a:defRPr>
            </a:lvl3pPr>
            <a:lvl4pPr marL="1517528" indent="-215882" algn="l" defTabSz="866705" rtl="0" eaLnBrk="0" fontAlgn="base" hangingPunct="0">
              <a:spcBef>
                <a:spcPct val="20000"/>
              </a:spcBef>
              <a:spcAft>
                <a:spcPct val="0"/>
              </a:spcAft>
              <a:buChar char="–"/>
              <a:defRPr sz="1900">
                <a:solidFill>
                  <a:schemeClr val="tx1"/>
                </a:solidFill>
                <a:latin typeface="+mn-lt"/>
              </a:defRPr>
            </a:lvl4pPr>
            <a:lvl5pPr marL="1947705" indent="-212707" algn="l" defTabSz="866705" rtl="0" eaLnBrk="0" fontAlgn="base" hangingPunct="0">
              <a:spcBef>
                <a:spcPct val="20000"/>
              </a:spcBef>
              <a:spcAft>
                <a:spcPct val="0"/>
              </a:spcAft>
              <a:buChar char="»"/>
              <a:defRPr sz="1900">
                <a:solidFill>
                  <a:schemeClr val="tx1"/>
                </a:solidFill>
                <a:latin typeface="+mn-lt"/>
              </a:defRPr>
            </a:lvl5pPr>
            <a:lvl6pPr marL="2404869" indent="-212707" algn="l" defTabSz="866705" rtl="0" eaLnBrk="0" fontAlgn="base" hangingPunct="0">
              <a:spcBef>
                <a:spcPct val="20000"/>
              </a:spcBef>
              <a:spcAft>
                <a:spcPct val="0"/>
              </a:spcAft>
              <a:buChar char="»"/>
              <a:defRPr sz="1900">
                <a:solidFill>
                  <a:schemeClr val="tx1"/>
                </a:solidFill>
                <a:latin typeface="+mn-lt"/>
              </a:defRPr>
            </a:lvl6pPr>
            <a:lvl7pPr marL="2862031" indent="-212707" algn="l" defTabSz="866705" rtl="0" eaLnBrk="0" fontAlgn="base" hangingPunct="0">
              <a:spcBef>
                <a:spcPct val="20000"/>
              </a:spcBef>
              <a:spcAft>
                <a:spcPct val="0"/>
              </a:spcAft>
              <a:buChar char="»"/>
              <a:defRPr sz="1900">
                <a:solidFill>
                  <a:schemeClr val="tx1"/>
                </a:solidFill>
                <a:latin typeface="+mn-lt"/>
              </a:defRPr>
            </a:lvl7pPr>
            <a:lvl8pPr marL="3319195" indent="-212707" algn="l" defTabSz="866705" rtl="0" eaLnBrk="0" fontAlgn="base" hangingPunct="0">
              <a:spcBef>
                <a:spcPct val="20000"/>
              </a:spcBef>
              <a:spcAft>
                <a:spcPct val="0"/>
              </a:spcAft>
              <a:buChar char="»"/>
              <a:defRPr sz="1900">
                <a:solidFill>
                  <a:schemeClr val="tx1"/>
                </a:solidFill>
                <a:latin typeface="+mn-lt"/>
              </a:defRPr>
            </a:lvl8pPr>
            <a:lvl9pPr marL="3776358" indent="-212707" algn="l" defTabSz="866705" rtl="0" eaLnBrk="0" fontAlgn="base" hangingPunct="0">
              <a:spcBef>
                <a:spcPct val="20000"/>
              </a:spcBef>
              <a:spcAft>
                <a:spcPct val="0"/>
              </a:spcAft>
              <a:buChar char="»"/>
              <a:defRPr sz="1900">
                <a:solidFill>
                  <a:schemeClr val="tx1"/>
                </a:solidFill>
                <a:latin typeface="+mn-lt"/>
              </a:defRPr>
            </a:lvl9pPr>
          </a:lstStyle>
          <a:p>
            <a:pPr algn="ctr">
              <a:buFontTx/>
              <a:buNone/>
              <a:defRPr/>
            </a:pPr>
            <a:r>
              <a:rPr lang="en-US" sz="3600" b="1" kern="0" dirty="0" err="1" smtClean="0">
                <a:solidFill>
                  <a:srgbClr val="FF0000"/>
                </a:solidFill>
                <a:latin typeface="Times New Roman" pitchFamily="18" charset="0"/>
                <a:cs typeface="Times New Roman" pitchFamily="18" charset="0"/>
              </a:rPr>
              <a:t>Bài</a:t>
            </a:r>
            <a:r>
              <a:rPr lang="en-US" sz="3600" b="1" kern="0" dirty="0" smtClean="0">
                <a:solidFill>
                  <a:srgbClr val="FF0000"/>
                </a:solidFill>
                <a:latin typeface="Times New Roman" pitchFamily="18" charset="0"/>
                <a:cs typeface="Times New Roman" pitchFamily="18" charset="0"/>
              </a:rPr>
              <a:t> 4: </a:t>
            </a:r>
            <a:endParaRPr lang="en-US" sz="3600" b="1" kern="0" dirty="0">
              <a:solidFill>
                <a:srgbClr val="FF0000"/>
              </a:solidFill>
              <a:latin typeface="Times New Roman" pitchFamily="18" charset="0"/>
              <a:cs typeface="Times New Roman" pitchFamily="18" charset="0"/>
            </a:endParaRPr>
          </a:p>
          <a:p>
            <a:pPr algn="ctr">
              <a:buFontTx/>
              <a:buNone/>
              <a:defRPr/>
            </a:pPr>
            <a:r>
              <a:rPr lang="en-US" sz="3600" b="1" kern="0" dirty="0">
                <a:solidFill>
                  <a:srgbClr val="FF0000"/>
                </a:solidFill>
                <a:latin typeface="Times New Roman" pitchFamily="18" charset="0"/>
                <a:cs typeface="Times New Roman" pitchFamily="18" charset="0"/>
              </a:rPr>
              <a:t>MIÊU TẢ </a:t>
            </a:r>
            <a:r>
              <a:rPr lang="en-US" sz="3600" b="1" kern="0" dirty="0" smtClean="0">
                <a:solidFill>
                  <a:srgbClr val="FF0000"/>
                </a:solidFill>
                <a:latin typeface="Times New Roman" pitchFamily="18" charset="0"/>
                <a:cs typeface="Times New Roman" pitchFamily="18" charset="0"/>
              </a:rPr>
              <a:t>TRONG</a:t>
            </a:r>
          </a:p>
          <a:p>
            <a:pPr algn="ctr">
              <a:buFontTx/>
              <a:buNone/>
              <a:defRPr/>
            </a:pPr>
            <a:r>
              <a:rPr lang="en-US" sz="3600" b="1" kern="0" dirty="0" smtClean="0">
                <a:solidFill>
                  <a:srgbClr val="FF0000"/>
                </a:solidFill>
                <a:latin typeface="Times New Roman" pitchFamily="18" charset="0"/>
                <a:cs typeface="Times New Roman" pitchFamily="18" charset="0"/>
              </a:rPr>
              <a:t> </a:t>
            </a:r>
            <a:r>
              <a:rPr lang="en-US" sz="3600" b="1" kern="0" dirty="0">
                <a:solidFill>
                  <a:srgbClr val="FF0000"/>
                </a:solidFill>
                <a:latin typeface="Times New Roman" pitchFamily="18" charset="0"/>
                <a:cs typeface="Times New Roman" pitchFamily="18" charset="0"/>
              </a:rPr>
              <a:t>VĂN BẢN TỰ SỰ</a:t>
            </a:r>
          </a:p>
          <a:p>
            <a:pPr>
              <a:buFontTx/>
              <a:buNone/>
              <a:defRPr/>
            </a:pPr>
            <a:r>
              <a:rPr lang="en-US" b="1" kern="0" dirty="0">
                <a:solidFill>
                  <a:srgbClr val="FF0000"/>
                </a:solidFill>
              </a:rPr>
              <a:t>               </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0" y="152400"/>
            <a:ext cx="8266774" cy="1995802"/>
          </a:xfrm>
          <a:prstGeom prst="rect">
            <a:avLst/>
          </a:prstGeom>
          <a:noFill/>
          <a:ln w="9525">
            <a:noFill/>
            <a:miter lim="800000"/>
            <a:headEnd/>
            <a:tailEnd/>
          </a:ln>
        </p:spPr>
        <p:txBody>
          <a:bodyPr lIns="86740" tIns="43370" rIns="86740" bIns="43370">
            <a:spAutoFit/>
          </a:bodyPr>
          <a:lstStyle/>
          <a:p>
            <a:pPr algn="just"/>
            <a:r>
              <a:rPr lang="en-US" sz="3400" b="1" dirty="0" smtClean="0">
                <a:solidFill>
                  <a:srgbClr val="FF0000"/>
                </a:solidFill>
                <a:latin typeface="Times New Roman" pitchFamily="18" charset="0"/>
                <a:cs typeface="Times New Roman" pitchFamily="18" charset="0"/>
              </a:rPr>
              <a:t>I. </a:t>
            </a:r>
            <a:r>
              <a:rPr lang="en-US" sz="3400" b="1" dirty="0" err="1">
                <a:solidFill>
                  <a:srgbClr val="FF0000"/>
                </a:solidFill>
                <a:latin typeface="Times New Roman" pitchFamily="18" charset="0"/>
                <a:cs typeface="Times New Roman" pitchFamily="18" charset="0"/>
              </a:rPr>
              <a:t>Tìm</a:t>
            </a:r>
            <a:r>
              <a:rPr lang="en-US" sz="3400" b="1" dirty="0">
                <a:solidFill>
                  <a:srgbClr val="FF0000"/>
                </a:solidFill>
                <a:latin typeface="Times New Roman" pitchFamily="18" charset="0"/>
                <a:cs typeface="Times New Roman" pitchFamily="18" charset="0"/>
              </a:rPr>
              <a:t> </a:t>
            </a:r>
            <a:r>
              <a:rPr lang="en-US" sz="3400" b="1" dirty="0" err="1">
                <a:solidFill>
                  <a:srgbClr val="FF0000"/>
                </a:solidFill>
                <a:latin typeface="Times New Roman" pitchFamily="18" charset="0"/>
                <a:cs typeface="Times New Roman" pitchFamily="18" charset="0"/>
              </a:rPr>
              <a:t>hiểu</a:t>
            </a:r>
            <a:r>
              <a:rPr lang="en-US" sz="3400" b="1" dirty="0">
                <a:solidFill>
                  <a:srgbClr val="FF0000"/>
                </a:solidFill>
                <a:latin typeface="Times New Roman" pitchFamily="18" charset="0"/>
                <a:cs typeface="Times New Roman" pitchFamily="18" charset="0"/>
              </a:rPr>
              <a:t> </a:t>
            </a:r>
            <a:r>
              <a:rPr lang="en-US" sz="3400" b="1" dirty="0" err="1">
                <a:solidFill>
                  <a:srgbClr val="FF0000"/>
                </a:solidFill>
                <a:latin typeface="Times New Roman" pitchFamily="18" charset="0"/>
                <a:cs typeface="Times New Roman" pitchFamily="18" charset="0"/>
              </a:rPr>
              <a:t>yếu</a:t>
            </a:r>
            <a:r>
              <a:rPr lang="en-US" sz="3400" b="1" dirty="0">
                <a:solidFill>
                  <a:srgbClr val="FF0000"/>
                </a:solidFill>
                <a:latin typeface="Times New Roman" pitchFamily="18" charset="0"/>
                <a:cs typeface="Times New Roman" pitchFamily="18" charset="0"/>
              </a:rPr>
              <a:t> </a:t>
            </a:r>
            <a:r>
              <a:rPr lang="en-US" sz="3400" b="1" dirty="0" err="1">
                <a:solidFill>
                  <a:srgbClr val="FF0000"/>
                </a:solidFill>
                <a:latin typeface="Times New Roman" pitchFamily="18" charset="0"/>
                <a:cs typeface="Times New Roman" pitchFamily="18" charset="0"/>
              </a:rPr>
              <a:t>tố</a:t>
            </a:r>
            <a:r>
              <a:rPr lang="en-US" sz="3400" b="1" dirty="0">
                <a:solidFill>
                  <a:srgbClr val="FF0000"/>
                </a:solidFill>
                <a:latin typeface="Times New Roman" pitchFamily="18" charset="0"/>
                <a:cs typeface="Times New Roman" pitchFamily="18" charset="0"/>
              </a:rPr>
              <a:t> </a:t>
            </a:r>
            <a:r>
              <a:rPr lang="en-US" sz="3400" b="1" dirty="0" err="1">
                <a:solidFill>
                  <a:srgbClr val="FF0000"/>
                </a:solidFill>
                <a:latin typeface="Times New Roman" pitchFamily="18" charset="0"/>
                <a:cs typeface="Times New Roman" pitchFamily="18" charset="0"/>
              </a:rPr>
              <a:t>miêu</a:t>
            </a:r>
            <a:r>
              <a:rPr lang="en-US" sz="3400" b="1" dirty="0">
                <a:solidFill>
                  <a:srgbClr val="FF0000"/>
                </a:solidFill>
                <a:latin typeface="Times New Roman" pitchFamily="18" charset="0"/>
                <a:cs typeface="Times New Roman" pitchFamily="18" charset="0"/>
              </a:rPr>
              <a:t> </a:t>
            </a:r>
            <a:r>
              <a:rPr lang="en-US" sz="3400" b="1" dirty="0" err="1">
                <a:solidFill>
                  <a:srgbClr val="FF0000"/>
                </a:solidFill>
                <a:latin typeface="Times New Roman" pitchFamily="18" charset="0"/>
                <a:cs typeface="Times New Roman" pitchFamily="18" charset="0"/>
              </a:rPr>
              <a:t>tả</a:t>
            </a:r>
            <a:r>
              <a:rPr lang="en-US" sz="3400" b="1" dirty="0">
                <a:solidFill>
                  <a:srgbClr val="FF0000"/>
                </a:solidFill>
                <a:latin typeface="Times New Roman" pitchFamily="18" charset="0"/>
                <a:cs typeface="Times New Roman" pitchFamily="18" charset="0"/>
              </a:rPr>
              <a:t> </a:t>
            </a:r>
            <a:r>
              <a:rPr lang="en-US" sz="3400" b="1" dirty="0" err="1">
                <a:solidFill>
                  <a:srgbClr val="FF0000"/>
                </a:solidFill>
                <a:latin typeface="Times New Roman" pitchFamily="18" charset="0"/>
                <a:cs typeface="Times New Roman" pitchFamily="18" charset="0"/>
              </a:rPr>
              <a:t>trong</a:t>
            </a:r>
            <a:r>
              <a:rPr lang="en-US" sz="3400" b="1" dirty="0">
                <a:solidFill>
                  <a:srgbClr val="FF0000"/>
                </a:solidFill>
                <a:latin typeface="Times New Roman" pitchFamily="18" charset="0"/>
                <a:cs typeface="Times New Roman" pitchFamily="18" charset="0"/>
              </a:rPr>
              <a:t> </a:t>
            </a:r>
            <a:r>
              <a:rPr lang="en-US" sz="3400" b="1" dirty="0" err="1">
                <a:solidFill>
                  <a:srgbClr val="FF0000"/>
                </a:solidFill>
                <a:latin typeface="Times New Roman" pitchFamily="18" charset="0"/>
                <a:cs typeface="Times New Roman" pitchFamily="18" charset="0"/>
              </a:rPr>
              <a:t>văn</a:t>
            </a:r>
            <a:r>
              <a:rPr lang="en-US" sz="3400" b="1" dirty="0">
                <a:solidFill>
                  <a:srgbClr val="FF0000"/>
                </a:solidFill>
                <a:latin typeface="Times New Roman" pitchFamily="18" charset="0"/>
                <a:cs typeface="Times New Roman" pitchFamily="18" charset="0"/>
              </a:rPr>
              <a:t> </a:t>
            </a:r>
            <a:r>
              <a:rPr lang="en-US" sz="3400" b="1" dirty="0" err="1">
                <a:solidFill>
                  <a:srgbClr val="FF0000"/>
                </a:solidFill>
                <a:latin typeface="Times New Roman" pitchFamily="18" charset="0"/>
                <a:cs typeface="Times New Roman" pitchFamily="18" charset="0"/>
              </a:rPr>
              <a:t>bản</a:t>
            </a:r>
            <a:r>
              <a:rPr lang="en-US" sz="3400" b="1" dirty="0">
                <a:solidFill>
                  <a:srgbClr val="FF0000"/>
                </a:solidFill>
                <a:latin typeface="Times New Roman" pitchFamily="18" charset="0"/>
                <a:cs typeface="Times New Roman" pitchFamily="18" charset="0"/>
              </a:rPr>
              <a:t> </a:t>
            </a:r>
            <a:r>
              <a:rPr lang="en-US" sz="3400" b="1" dirty="0" err="1">
                <a:solidFill>
                  <a:srgbClr val="FF0000"/>
                </a:solidFill>
                <a:latin typeface="Times New Roman" pitchFamily="18" charset="0"/>
                <a:cs typeface="Times New Roman" pitchFamily="18" charset="0"/>
              </a:rPr>
              <a:t>tự</a:t>
            </a:r>
            <a:r>
              <a:rPr lang="en-US" sz="3400" b="1" dirty="0">
                <a:solidFill>
                  <a:srgbClr val="FF0000"/>
                </a:solidFill>
                <a:latin typeface="Times New Roman" pitchFamily="18" charset="0"/>
                <a:cs typeface="Times New Roman" pitchFamily="18" charset="0"/>
              </a:rPr>
              <a:t> </a:t>
            </a:r>
            <a:r>
              <a:rPr lang="en-US" sz="3400" b="1" dirty="0" err="1">
                <a:solidFill>
                  <a:srgbClr val="FF0000"/>
                </a:solidFill>
                <a:latin typeface="Times New Roman" pitchFamily="18" charset="0"/>
                <a:cs typeface="Times New Roman" pitchFamily="18" charset="0"/>
              </a:rPr>
              <a:t>sự</a:t>
            </a:r>
            <a:r>
              <a:rPr lang="en-US" sz="3400" b="1" dirty="0">
                <a:solidFill>
                  <a:srgbClr val="FF0000"/>
                </a:solidFill>
                <a:latin typeface="Times New Roman" pitchFamily="18" charset="0"/>
                <a:cs typeface="Times New Roman" pitchFamily="18" charset="0"/>
              </a:rPr>
              <a:t> :</a:t>
            </a:r>
          </a:p>
          <a:p>
            <a:pPr algn="just"/>
            <a:r>
              <a:rPr lang="en-US" sz="2800" b="1" dirty="0">
                <a:solidFill>
                  <a:srgbClr val="FF0000"/>
                </a:solidFill>
                <a:latin typeface="Times New Roman" pitchFamily="18" charset="0"/>
                <a:cs typeface="Times New Roman" pitchFamily="18" charset="0"/>
              </a:rPr>
              <a:t>  </a:t>
            </a:r>
            <a:r>
              <a:rPr lang="en-US" sz="2800" b="1" dirty="0" smtClean="0">
                <a:solidFill>
                  <a:srgbClr val="000099"/>
                </a:solidFill>
                <a:latin typeface="Times New Roman" pitchFamily="18" charset="0"/>
                <a:cs typeface="Times New Roman" pitchFamily="18" charset="0"/>
              </a:rPr>
              <a:t>1. </a:t>
            </a:r>
            <a:r>
              <a:rPr lang="en-US" sz="2800" b="1" dirty="0" err="1" smtClean="0">
                <a:solidFill>
                  <a:srgbClr val="000099"/>
                </a:solidFill>
                <a:latin typeface="Times New Roman" pitchFamily="18" charset="0"/>
                <a:cs typeface="Times New Roman" pitchFamily="18" charset="0"/>
              </a:rPr>
              <a:t>Tìm</a:t>
            </a:r>
            <a:r>
              <a:rPr lang="en-US" sz="2800" b="1" dirty="0" smtClean="0">
                <a:solidFill>
                  <a:srgbClr val="000099"/>
                </a:solidFill>
                <a:latin typeface="Times New Roman" pitchFamily="18" charset="0"/>
                <a:cs typeface="Times New Roman" pitchFamily="18" charset="0"/>
              </a:rPr>
              <a:t> </a:t>
            </a:r>
            <a:r>
              <a:rPr lang="en-US" sz="2800" b="1" dirty="0" err="1" smtClean="0">
                <a:solidFill>
                  <a:srgbClr val="000099"/>
                </a:solidFill>
                <a:latin typeface="Times New Roman" pitchFamily="18" charset="0"/>
                <a:cs typeface="Times New Roman" pitchFamily="18" charset="0"/>
              </a:rPr>
              <a:t>hiểu</a:t>
            </a:r>
            <a:r>
              <a:rPr lang="en-US" sz="2800" b="1" dirty="0" smtClean="0">
                <a:solidFill>
                  <a:srgbClr val="000099"/>
                </a:solidFill>
                <a:latin typeface="Times New Roman" pitchFamily="18" charset="0"/>
                <a:cs typeface="Times New Roman" pitchFamily="18" charset="0"/>
              </a:rPr>
              <a:t> </a:t>
            </a:r>
            <a:r>
              <a:rPr lang="en-US" sz="2800" b="1" dirty="0" err="1" smtClean="0">
                <a:solidFill>
                  <a:srgbClr val="000099"/>
                </a:solidFill>
                <a:latin typeface="Times New Roman" pitchFamily="18" charset="0"/>
                <a:cs typeface="Times New Roman" pitchFamily="18" charset="0"/>
              </a:rPr>
              <a:t>ví</a:t>
            </a:r>
            <a:r>
              <a:rPr lang="en-US" sz="2800" b="1" dirty="0" smtClean="0">
                <a:solidFill>
                  <a:srgbClr val="000099"/>
                </a:solidFill>
                <a:latin typeface="Times New Roman" pitchFamily="18" charset="0"/>
                <a:cs typeface="Times New Roman" pitchFamily="18" charset="0"/>
              </a:rPr>
              <a:t> </a:t>
            </a:r>
            <a:r>
              <a:rPr lang="en-US" sz="2800" b="1" dirty="0" err="1" smtClean="0">
                <a:solidFill>
                  <a:srgbClr val="000099"/>
                </a:solidFill>
                <a:latin typeface="Times New Roman" pitchFamily="18" charset="0"/>
                <a:cs typeface="Times New Roman" pitchFamily="18" charset="0"/>
              </a:rPr>
              <a:t>dụ</a:t>
            </a:r>
            <a:r>
              <a:rPr lang="en-US" sz="2800" b="1" dirty="0" smtClean="0">
                <a:solidFill>
                  <a:srgbClr val="000099"/>
                </a:solidFill>
                <a:latin typeface="Times New Roman" pitchFamily="18" charset="0"/>
                <a:cs typeface="Times New Roman" pitchFamily="18" charset="0"/>
              </a:rPr>
              <a:t>:</a:t>
            </a:r>
          </a:p>
          <a:p>
            <a:pPr algn="just"/>
            <a:r>
              <a:rPr lang="en-US" sz="2800" b="1" dirty="0" smtClean="0">
                <a:solidFill>
                  <a:srgbClr val="000099"/>
                </a:solidFill>
                <a:latin typeface="Times New Roman" pitchFamily="18" charset="0"/>
                <a:cs typeface="Times New Roman" pitchFamily="18" charset="0"/>
              </a:rPr>
              <a:t> </a:t>
            </a:r>
            <a:r>
              <a:rPr lang="en-US" sz="2800" b="1" dirty="0" smtClean="0">
                <a:solidFill>
                  <a:srgbClr val="000099"/>
                </a:solidFill>
                <a:latin typeface="Times New Roman" pitchFamily="18" charset="0"/>
                <a:cs typeface="Times New Roman" pitchFamily="18" charset="0"/>
              </a:rPr>
              <a:t>   1.1.</a:t>
            </a:r>
            <a:r>
              <a:rPr lang="en-US" sz="2800" b="1" dirty="0" smtClean="0">
                <a:solidFill>
                  <a:srgbClr val="000099"/>
                </a:solidFill>
                <a:latin typeface="Times New Roman" pitchFamily="18" charset="0"/>
                <a:cs typeface="Times New Roman" pitchFamily="18" charset="0"/>
              </a:rPr>
              <a:t> </a:t>
            </a:r>
            <a:r>
              <a:rPr lang="en-US" sz="2800" b="1" dirty="0" err="1">
                <a:latin typeface="Times New Roman" pitchFamily="18" charset="0"/>
                <a:cs typeface="Times New Roman" pitchFamily="18" charset="0"/>
              </a:rPr>
              <a:t>Đọc</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đoạn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trích</a:t>
            </a:r>
            <a:r>
              <a:rPr lang="en-US" sz="2800" b="1" dirty="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sau</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và</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trả</a:t>
            </a:r>
            <a:r>
              <a:rPr lang="en-US" sz="2800" b="1" dirty="0" smtClean="0">
                <a:latin typeface="Times New Roman" pitchFamily="18" charset="0"/>
                <a:cs typeface="Times New Roman" pitchFamily="18" charset="0"/>
              </a:rPr>
              <a:t> </a:t>
            </a:r>
            <a:r>
              <a:rPr lang="en-US" sz="2800" b="1" dirty="0" err="1">
                <a:latin typeface="Times New Roman" pitchFamily="18" charset="0"/>
                <a:cs typeface="Times New Roman" pitchFamily="18" charset="0"/>
              </a:rPr>
              <a:t>lời</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câu</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hỏi</a:t>
            </a:r>
            <a:r>
              <a:rPr lang="en-US" sz="2800" b="1" dirty="0">
                <a:latin typeface="Times New Roman" pitchFamily="18" charset="0"/>
                <a:cs typeface="Times New Roman" pitchFamily="18" charset="0"/>
              </a:rPr>
              <a:t> </a:t>
            </a:r>
          </a:p>
        </p:txBody>
      </p:sp>
      <p:sp>
        <p:nvSpPr>
          <p:cNvPr id="3" name="Rectangle 2"/>
          <p:cNvSpPr/>
          <p:nvPr/>
        </p:nvSpPr>
        <p:spPr>
          <a:xfrm>
            <a:off x="1493837" y="2057400"/>
            <a:ext cx="5562600" cy="3046988"/>
          </a:xfrm>
          <a:prstGeom prst="rect">
            <a:avLst/>
          </a:prstGeom>
        </p:spPr>
        <p:txBody>
          <a:bodyPr wrap="square">
            <a:spAutoFit/>
          </a:bodyPr>
          <a:lstStyle/>
          <a:p>
            <a:pPr algn="ctr" defTabSz="866775"/>
            <a:r>
              <a:rPr lang="en-US" b="1" i="1" dirty="0" smtClean="0">
                <a:solidFill>
                  <a:srgbClr val="000000"/>
                </a:solidFill>
                <a:latin typeface="Times New Roman" pitchFamily="18" charset="0"/>
                <a:cs typeface="Times New Roman" pitchFamily="18" charset="0"/>
              </a:rPr>
              <a:t> </a:t>
            </a:r>
            <a:r>
              <a:rPr lang="en-US" sz="2400" b="1" i="1" dirty="0" err="1" smtClean="0">
                <a:solidFill>
                  <a:srgbClr val="000000"/>
                </a:solidFill>
                <a:latin typeface="Times New Roman" pitchFamily="18" charset="0"/>
                <a:cs typeface="Times New Roman" pitchFamily="18" charset="0"/>
              </a:rPr>
              <a:t>Vân</a:t>
            </a:r>
            <a:r>
              <a:rPr lang="en-US" sz="2400" b="1" i="1" dirty="0" smtClean="0">
                <a:solidFill>
                  <a:srgbClr val="000000"/>
                </a:solidFill>
                <a:latin typeface="Times New Roman" pitchFamily="18" charset="0"/>
                <a:cs typeface="Times New Roman" pitchFamily="18" charset="0"/>
              </a:rPr>
              <a:t> </a:t>
            </a:r>
            <a:r>
              <a:rPr lang="en-US" sz="2400" b="1" i="1" dirty="0" err="1" smtClean="0">
                <a:solidFill>
                  <a:srgbClr val="000000"/>
                </a:solidFill>
                <a:latin typeface="Times New Roman" pitchFamily="18" charset="0"/>
                <a:cs typeface="Times New Roman" pitchFamily="18" charset="0"/>
              </a:rPr>
              <a:t>xem</a:t>
            </a:r>
            <a:r>
              <a:rPr lang="en-US" sz="2400" b="1" i="1" dirty="0" smtClean="0">
                <a:solidFill>
                  <a:srgbClr val="000000"/>
                </a:solidFill>
                <a:latin typeface="Times New Roman" pitchFamily="18" charset="0"/>
                <a:cs typeface="Times New Roman" pitchFamily="18" charset="0"/>
              </a:rPr>
              <a:t> </a:t>
            </a:r>
            <a:r>
              <a:rPr lang="en-US" sz="2400" b="1" i="1" dirty="0" err="1" smtClean="0">
                <a:solidFill>
                  <a:srgbClr val="000000"/>
                </a:solidFill>
                <a:latin typeface="Times New Roman" pitchFamily="18" charset="0"/>
                <a:cs typeface="Times New Roman" pitchFamily="18" charset="0"/>
              </a:rPr>
              <a:t>trang</a:t>
            </a:r>
            <a:r>
              <a:rPr lang="en-US" sz="2400" b="1" i="1" dirty="0" smtClean="0">
                <a:solidFill>
                  <a:srgbClr val="000000"/>
                </a:solidFill>
                <a:latin typeface="Times New Roman" pitchFamily="18" charset="0"/>
                <a:cs typeface="Times New Roman" pitchFamily="18" charset="0"/>
              </a:rPr>
              <a:t> </a:t>
            </a:r>
            <a:r>
              <a:rPr lang="en-US" sz="2400" b="1" i="1" dirty="0" err="1" smtClean="0">
                <a:solidFill>
                  <a:srgbClr val="000000"/>
                </a:solidFill>
                <a:latin typeface="Times New Roman" pitchFamily="18" charset="0"/>
                <a:cs typeface="Times New Roman" pitchFamily="18" charset="0"/>
              </a:rPr>
              <a:t>trọng</a:t>
            </a:r>
            <a:r>
              <a:rPr lang="en-US" sz="2400" b="1" i="1" dirty="0" smtClean="0">
                <a:solidFill>
                  <a:srgbClr val="000000"/>
                </a:solidFill>
                <a:latin typeface="Times New Roman" pitchFamily="18" charset="0"/>
                <a:cs typeface="Times New Roman" pitchFamily="18" charset="0"/>
              </a:rPr>
              <a:t> </a:t>
            </a:r>
            <a:r>
              <a:rPr lang="en-US" sz="2400" b="1" i="1" dirty="0" err="1" smtClean="0">
                <a:solidFill>
                  <a:srgbClr val="000000"/>
                </a:solidFill>
                <a:latin typeface="Times New Roman" pitchFamily="18" charset="0"/>
                <a:cs typeface="Times New Roman" pitchFamily="18" charset="0"/>
              </a:rPr>
              <a:t>khác</a:t>
            </a:r>
            <a:r>
              <a:rPr lang="en-US" sz="2400" b="1" i="1" dirty="0" smtClean="0">
                <a:solidFill>
                  <a:srgbClr val="000000"/>
                </a:solidFill>
                <a:latin typeface="Times New Roman" pitchFamily="18" charset="0"/>
                <a:cs typeface="Times New Roman" pitchFamily="18" charset="0"/>
              </a:rPr>
              <a:t> </a:t>
            </a:r>
            <a:r>
              <a:rPr lang="en-US" sz="2400" b="1" i="1" dirty="0" err="1" smtClean="0">
                <a:solidFill>
                  <a:srgbClr val="000000"/>
                </a:solidFill>
                <a:latin typeface="Times New Roman" pitchFamily="18" charset="0"/>
                <a:cs typeface="Times New Roman" pitchFamily="18" charset="0"/>
              </a:rPr>
              <a:t>vời</a:t>
            </a:r>
            <a:r>
              <a:rPr lang="en-US" sz="2400" b="1" i="1" dirty="0" smtClean="0">
                <a:solidFill>
                  <a:srgbClr val="000000"/>
                </a:solidFill>
                <a:latin typeface="Times New Roman" pitchFamily="18" charset="0"/>
                <a:cs typeface="Times New Roman" pitchFamily="18" charset="0"/>
              </a:rPr>
              <a:t>,</a:t>
            </a:r>
          </a:p>
          <a:p>
            <a:pPr algn="ctr" defTabSz="866775"/>
            <a:r>
              <a:rPr lang="vi-VN" sz="2400" b="1" i="1" dirty="0" smtClean="0">
                <a:solidFill>
                  <a:srgbClr val="000000"/>
                </a:solidFill>
                <a:latin typeface="Times New Roman" pitchFamily="18" charset="0"/>
                <a:cs typeface="Times New Roman" pitchFamily="18" charset="0"/>
              </a:rPr>
              <a:t>Khuôn trăng đầy đặn nét ngài nở nang.</a:t>
            </a:r>
          </a:p>
          <a:p>
            <a:pPr algn="ctr" defTabSz="866775"/>
            <a:r>
              <a:rPr lang="vi-VN" sz="2400" b="1" i="1" dirty="0" smtClean="0">
                <a:solidFill>
                  <a:srgbClr val="000000"/>
                </a:solidFill>
                <a:latin typeface="Times New Roman" pitchFamily="18" charset="0"/>
                <a:cs typeface="Times New Roman" pitchFamily="18" charset="0"/>
              </a:rPr>
              <a:t>      Hoa cười ngọc thốt đoan trang,</a:t>
            </a:r>
          </a:p>
          <a:p>
            <a:pPr algn="ctr" defTabSz="866775"/>
            <a:r>
              <a:rPr lang="vi-VN" sz="2400" b="1" i="1" dirty="0" smtClean="0">
                <a:solidFill>
                  <a:srgbClr val="000000"/>
                </a:solidFill>
                <a:latin typeface="Times New Roman" pitchFamily="18" charset="0"/>
                <a:cs typeface="Times New Roman" pitchFamily="18" charset="0"/>
              </a:rPr>
              <a:t>Mây thua nước tóc tuyết nhường màu da.</a:t>
            </a:r>
          </a:p>
          <a:p>
            <a:pPr algn="ctr" defTabSz="866775"/>
            <a:r>
              <a:rPr lang="en-US" sz="2400" b="1" i="1" dirty="0" smtClean="0">
                <a:solidFill>
                  <a:srgbClr val="000000"/>
                </a:solidFill>
                <a:latin typeface="Times New Roman" pitchFamily="18" charset="0"/>
                <a:cs typeface="Times New Roman" pitchFamily="18" charset="0"/>
              </a:rPr>
              <a:t>      </a:t>
            </a:r>
            <a:r>
              <a:rPr lang="en-US" sz="2400" b="1" i="1" dirty="0" err="1" smtClean="0">
                <a:solidFill>
                  <a:srgbClr val="000000"/>
                </a:solidFill>
                <a:latin typeface="Times New Roman" pitchFamily="18" charset="0"/>
                <a:cs typeface="Times New Roman" pitchFamily="18" charset="0"/>
              </a:rPr>
              <a:t>Kiều</a:t>
            </a:r>
            <a:r>
              <a:rPr lang="en-US" sz="2400" b="1" i="1" dirty="0" smtClean="0">
                <a:solidFill>
                  <a:srgbClr val="000000"/>
                </a:solidFill>
                <a:latin typeface="Times New Roman" pitchFamily="18" charset="0"/>
                <a:cs typeface="Times New Roman" pitchFamily="18" charset="0"/>
              </a:rPr>
              <a:t> </a:t>
            </a:r>
            <a:r>
              <a:rPr lang="en-US" sz="2400" b="1" i="1" dirty="0" err="1" smtClean="0">
                <a:solidFill>
                  <a:srgbClr val="000000"/>
                </a:solidFill>
                <a:latin typeface="Times New Roman" pitchFamily="18" charset="0"/>
                <a:cs typeface="Times New Roman" pitchFamily="18" charset="0"/>
              </a:rPr>
              <a:t>càng</a:t>
            </a:r>
            <a:r>
              <a:rPr lang="en-US" sz="2400" b="1" i="1" dirty="0" smtClean="0">
                <a:solidFill>
                  <a:srgbClr val="000000"/>
                </a:solidFill>
                <a:latin typeface="Times New Roman" pitchFamily="18" charset="0"/>
                <a:cs typeface="Times New Roman" pitchFamily="18" charset="0"/>
              </a:rPr>
              <a:t> </a:t>
            </a:r>
            <a:r>
              <a:rPr lang="en-US" sz="2400" b="1" i="1" dirty="0" err="1" smtClean="0">
                <a:solidFill>
                  <a:srgbClr val="000000"/>
                </a:solidFill>
                <a:latin typeface="Times New Roman" pitchFamily="18" charset="0"/>
                <a:cs typeface="Times New Roman" pitchFamily="18" charset="0"/>
              </a:rPr>
              <a:t>sắc</a:t>
            </a:r>
            <a:r>
              <a:rPr lang="en-US" sz="2400" b="1" i="1" dirty="0" smtClean="0">
                <a:solidFill>
                  <a:srgbClr val="000000"/>
                </a:solidFill>
                <a:latin typeface="Times New Roman" pitchFamily="18" charset="0"/>
                <a:cs typeface="Times New Roman" pitchFamily="18" charset="0"/>
              </a:rPr>
              <a:t> </a:t>
            </a:r>
            <a:r>
              <a:rPr lang="en-US" sz="2400" b="1" i="1" dirty="0" err="1" smtClean="0">
                <a:solidFill>
                  <a:srgbClr val="000000"/>
                </a:solidFill>
                <a:latin typeface="Times New Roman" pitchFamily="18" charset="0"/>
                <a:cs typeface="Times New Roman" pitchFamily="18" charset="0"/>
              </a:rPr>
              <a:t>sảo</a:t>
            </a:r>
            <a:r>
              <a:rPr lang="en-US" sz="2400" b="1" i="1" dirty="0" smtClean="0">
                <a:solidFill>
                  <a:srgbClr val="000000"/>
                </a:solidFill>
                <a:latin typeface="Times New Roman" pitchFamily="18" charset="0"/>
                <a:cs typeface="Times New Roman" pitchFamily="18" charset="0"/>
              </a:rPr>
              <a:t> </a:t>
            </a:r>
            <a:r>
              <a:rPr lang="en-US" sz="2400" b="1" i="1" dirty="0" err="1" smtClean="0">
                <a:solidFill>
                  <a:srgbClr val="000000"/>
                </a:solidFill>
                <a:latin typeface="Times New Roman" pitchFamily="18" charset="0"/>
                <a:cs typeface="Times New Roman" pitchFamily="18" charset="0"/>
              </a:rPr>
              <a:t>mặn</a:t>
            </a:r>
            <a:r>
              <a:rPr lang="en-US" sz="2400" b="1" i="1" dirty="0" smtClean="0">
                <a:solidFill>
                  <a:srgbClr val="000000"/>
                </a:solidFill>
                <a:latin typeface="Times New Roman" pitchFamily="18" charset="0"/>
                <a:cs typeface="Times New Roman" pitchFamily="18" charset="0"/>
              </a:rPr>
              <a:t> </a:t>
            </a:r>
            <a:r>
              <a:rPr lang="en-US" sz="2400" b="1" i="1" dirty="0" err="1" smtClean="0">
                <a:solidFill>
                  <a:srgbClr val="000000"/>
                </a:solidFill>
                <a:latin typeface="Times New Roman" pitchFamily="18" charset="0"/>
                <a:cs typeface="Times New Roman" pitchFamily="18" charset="0"/>
              </a:rPr>
              <a:t>mà</a:t>
            </a:r>
            <a:r>
              <a:rPr lang="en-US" sz="2400" b="1" i="1" dirty="0" smtClean="0">
                <a:solidFill>
                  <a:srgbClr val="000000"/>
                </a:solidFill>
                <a:latin typeface="Times New Roman" pitchFamily="18" charset="0"/>
                <a:cs typeface="Times New Roman" pitchFamily="18" charset="0"/>
              </a:rPr>
              <a:t>,</a:t>
            </a:r>
          </a:p>
          <a:p>
            <a:pPr algn="ctr" defTabSz="866775"/>
            <a:r>
              <a:rPr lang="vi-VN" sz="2400" b="1" i="1" dirty="0" smtClean="0">
                <a:solidFill>
                  <a:srgbClr val="000000"/>
                </a:solidFill>
                <a:latin typeface="Times New Roman" pitchFamily="18" charset="0"/>
                <a:cs typeface="Times New Roman" pitchFamily="18" charset="0"/>
              </a:rPr>
              <a:t>So bề tài săc lại là phần hơn:</a:t>
            </a:r>
          </a:p>
          <a:p>
            <a:pPr algn="ctr" defTabSz="866775"/>
            <a:r>
              <a:rPr lang="vi-VN" sz="2400" b="1" i="1" dirty="0" smtClean="0">
                <a:solidFill>
                  <a:srgbClr val="000000"/>
                </a:solidFill>
                <a:latin typeface="Times New Roman" pitchFamily="18" charset="0"/>
                <a:cs typeface="Times New Roman" pitchFamily="18" charset="0"/>
              </a:rPr>
              <a:t>      Làn thu thuỷ nét xuân sơn</a:t>
            </a:r>
          </a:p>
          <a:p>
            <a:pPr algn="ctr" defTabSz="866775"/>
            <a:r>
              <a:rPr lang="en-US" sz="2400" b="1" i="1" dirty="0" err="1" smtClean="0">
                <a:solidFill>
                  <a:srgbClr val="000000"/>
                </a:solidFill>
                <a:latin typeface="Times New Roman" pitchFamily="18" charset="0"/>
                <a:cs typeface="Times New Roman" pitchFamily="18" charset="0"/>
              </a:rPr>
              <a:t>Hoa</a:t>
            </a:r>
            <a:r>
              <a:rPr lang="en-US" sz="2400" b="1" i="1" dirty="0" smtClean="0">
                <a:solidFill>
                  <a:srgbClr val="000000"/>
                </a:solidFill>
                <a:latin typeface="Times New Roman" pitchFamily="18" charset="0"/>
                <a:cs typeface="Times New Roman" pitchFamily="18" charset="0"/>
              </a:rPr>
              <a:t> </a:t>
            </a:r>
            <a:r>
              <a:rPr lang="en-US" sz="2400" b="1" i="1" dirty="0" err="1" smtClean="0">
                <a:solidFill>
                  <a:srgbClr val="000000"/>
                </a:solidFill>
                <a:latin typeface="Times New Roman" pitchFamily="18" charset="0"/>
                <a:cs typeface="Times New Roman" pitchFamily="18" charset="0"/>
              </a:rPr>
              <a:t>ghen</a:t>
            </a:r>
            <a:r>
              <a:rPr lang="en-US" sz="2400" b="1" i="1" dirty="0" smtClean="0">
                <a:solidFill>
                  <a:srgbClr val="000000"/>
                </a:solidFill>
                <a:latin typeface="Times New Roman" pitchFamily="18" charset="0"/>
                <a:cs typeface="Times New Roman" pitchFamily="18" charset="0"/>
              </a:rPr>
              <a:t> </a:t>
            </a:r>
            <a:r>
              <a:rPr lang="en-US" sz="2400" b="1" i="1" dirty="0" err="1" smtClean="0">
                <a:solidFill>
                  <a:srgbClr val="000000"/>
                </a:solidFill>
                <a:latin typeface="Times New Roman" pitchFamily="18" charset="0"/>
                <a:cs typeface="Times New Roman" pitchFamily="18" charset="0"/>
              </a:rPr>
              <a:t>thua</a:t>
            </a:r>
            <a:r>
              <a:rPr lang="en-US" sz="2400" b="1" i="1" dirty="0" smtClean="0">
                <a:solidFill>
                  <a:srgbClr val="000000"/>
                </a:solidFill>
                <a:latin typeface="Times New Roman" pitchFamily="18" charset="0"/>
                <a:cs typeface="Times New Roman" pitchFamily="18" charset="0"/>
              </a:rPr>
              <a:t> </a:t>
            </a:r>
            <a:r>
              <a:rPr lang="en-US" sz="2400" b="1" i="1" dirty="0" err="1" smtClean="0">
                <a:solidFill>
                  <a:srgbClr val="000000"/>
                </a:solidFill>
                <a:latin typeface="Times New Roman" pitchFamily="18" charset="0"/>
                <a:cs typeface="Times New Roman" pitchFamily="18" charset="0"/>
              </a:rPr>
              <a:t>thắm</a:t>
            </a:r>
            <a:r>
              <a:rPr lang="en-US" sz="2400" b="1" i="1" dirty="0" smtClean="0">
                <a:solidFill>
                  <a:srgbClr val="000000"/>
                </a:solidFill>
                <a:latin typeface="Times New Roman" pitchFamily="18" charset="0"/>
                <a:cs typeface="Times New Roman" pitchFamily="18" charset="0"/>
              </a:rPr>
              <a:t> </a:t>
            </a:r>
            <a:r>
              <a:rPr lang="en-US" sz="2400" b="1" i="1" dirty="0" err="1" smtClean="0">
                <a:solidFill>
                  <a:srgbClr val="000000"/>
                </a:solidFill>
                <a:latin typeface="Times New Roman" pitchFamily="18" charset="0"/>
                <a:cs typeface="Times New Roman" pitchFamily="18" charset="0"/>
              </a:rPr>
              <a:t>liễu</a:t>
            </a:r>
            <a:r>
              <a:rPr lang="en-US" sz="2400" b="1" i="1" dirty="0" smtClean="0">
                <a:solidFill>
                  <a:srgbClr val="000000"/>
                </a:solidFill>
                <a:latin typeface="Times New Roman" pitchFamily="18" charset="0"/>
                <a:cs typeface="Times New Roman" pitchFamily="18" charset="0"/>
              </a:rPr>
              <a:t> </a:t>
            </a:r>
            <a:r>
              <a:rPr lang="en-US" sz="2400" b="1" i="1" dirty="0" err="1" smtClean="0">
                <a:solidFill>
                  <a:srgbClr val="000000"/>
                </a:solidFill>
                <a:latin typeface="Times New Roman" pitchFamily="18" charset="0"/>
                <a:cs typeface="Times New Roman" pitchFamily="18" charset="0"/>
              </a:rPr>
              <a:t>hờn</a:t>
            </a:r>
            <a:r>
              <a:rPr lang="en-US" sz="2400" b="1" i="1" dirty="0" smtClean="0">
                <a:solidFill>
                  <a:srgbClr val="000000"/>
                </a:solidFill>
                <a:latin typeface="Times New Roman" pitchFamily="18" charset="0"/>
                <a:cs typeface="Times New Roman" pitchFamily="18" charset="0"/>
              </a:rPr>
              <a:t> </a:t>
            </a:r>
            <a:r>
              <a:rPr lang="en-US" sz="2400" b="1" i="1" dirty="0" err="1" smtClean="0">
                <a:solidFill>
                  <a:srgbClr val="000000"/>
                </a:solidFill>
                <a:latin typeface="Times New Roman" pitchFamily="18" charset="0"/>
                <a:cs typeface="Times New Roman" pitchFamily="18" charset="0"/>
              </a:rPr>
              <a:t>kém</a:t>
            </a:r>
            <a:r>
              <a:rPr lang="en-US" sz="2400" b="1" i="1" dirty="0" smtClean="0">
                <a:solidFill>
                  <a:srgbClr val="000000"/>
                </a:solidFill>
                <a:latin typeface="Times New Roman" pitchFamily="18" charset="0"/>
                <a:cs typeface="Times New Roman" pitchFamily="18" charset="0"/>
              </a:rPr>
              <a:t> </a:t>
            </a:r>
            <a:r>
              <a:rPr lang="en-US" sz="2400" b="1" i="1" dirty="0" err="1" smtClean="0">
                <a:solidFill>
                  <a:srgbClr val="000000"/>
                </a:solidFill>
                <a:latin typeface="Times New Roman" pitchFamily="18" charset="0"/>
                <a:cs typeface="Times New Roman" pitchFamily="18" charset="0"/>
              </a:rPr>
              <a:t>xanh</a:t>
            </a:r>
            <a:endParaRPr lang="en-US" sz="2400" dirty="0"/>
          </a:p>
        </p:txBody>
      </p:sp>
      <p:sp>
        <p:nvSpPr>
          <p:cNvPr id="5" name="Rectangle 4"/>
          <p:cNvSpPr/>
          <p:nvPr/>
        </p:nvSpPr>
        <p:spPr>
          <a:xfrm>
            <a:off x="5227637" y="5181600"/>
            <a:ext cx="3518977" cy="369332"/>
          </a:xfrm>
          <a:prstGeom prst="rect">
            <a:avLst/>
          </a:prstGeom>
        </p:spPr>
        <p:txBody>
          <a:bodyPr wrap="none">
            <a:spAutoFit/>
          </a:bodyPr>
          <a:lstStyle/>
          <a:p>
            <a:r>
              <a:rPr lang="vi-VN" i="1" dirty="0" smtClean="0">
                <a:solidFill>
                  <a:srgbClr val="000000"/>
                </a:solidFill>
                <a:latin typeface="Times New Roman" pitchFamily="18" charset="0"/>
                <a:cs typeface="Times New Roman" pitchFamily="18" charset="0"/>
              </a:rPr>
              <a:t>(</a:t>
            </a:r>
            <a:r>
              <a:rPr lang="en-US" i="1" dirty="0" err="1" smtClean="0">
                <a:solidFill>
                  <a:srgbClr val="000000"/>
                </a:solidFill>
                <a:latin typeface="Times New Roman" pitchFamily="18" charset="0"/>
                <a:cs typeface="Times New Roman" pitchFamily="18" charset="0"/>
              </a:rPr>
              <a:t>Trích</a:t>
            </a:r>
            <a:r>
              <a:rPr lang="en-US" i="1" dirty="0" smtClean="0">
                <a:solidFill>
                  <a:srgbClr val="000000"/>
                </a:solidFill>
                <a:latin typeface="Times New Roman" pitchFamily="18" charset="0"/>
                <a:cs typeface="Times New Roman" pitchFamily="18" charset="0"/>
              </a:rPr>
              <a:t> </a:t>
            </a:r>
            <a:r>
              <a:rPr lang="vi-VN" i="1" dirty="0" smtClean="0">
                <a:solidFill>
                  <a:srgbClr val="000000"/>
                </a:solidFill>
                <a:latin typeface="Times New Roman" pitchFamily="18" charset="0"/>
                <a:cs typeface="Times New Roman" pitchFamily="18" charset="0"/>
              </a:rPr>
              <a:t>Chị em Thuý Kiều, </a:t>
            </a:r>
            <a:r>
              <a:rPr lang="en-US" i="1" dirty="0" smtClean="0">
                <a:solidFill>
                  <a:srgbClr val="000000"/>
                </a:solidFill>
                <a:latin typeface="Times New Roman" pitchFamily="18" charset="0"/>
                <a:cs typeface="Times New Roman" pitchFamily="18" charset="0"/>
              </a:rPr>
              <a:t>SGK/</a:t>
            </a:r>
            <a:r>
              <a:rPr lang="vi-VN" i="1" dirty="0" smtClean="0">
                <a:solidFill>
                  <a:srgbClr val="000000"/>
                </a:solidFill>
                <a:latin typeface="Times New Roman" pitchFamily="18" charset="0"/>
                <a:cs typeface="Times New Roman" pitchFamily="18" charset="0"/>
              </a:rPr>
              <a:t>81</a:t>
            </a:r>
            <a:r>
              <a:rPr lang="en-US" i="1" dirty="0" smtClean="0">
                <a:solidFill>
                  <a:srgbClr val="000000"/>
                </a:solidFill>
                <a:latin typeface="Times New Roman" pitchFamily="18" charset="0"/>
                <a:cs typeface="Times New Roman" pitchFamily="18" charset="0"/>
              </a:rPr>
              <a:t>)</a:t>
            </a:r>
            <a:r>
              <a:rPr lang="vi-VN" i="1" dirty="0" smtClean="0">
                <a:solidFill>
                  <a:srgbClr val="000000"/>
                </a:solidFill>
                <a:latin typeface="Times New Roman" pitchFamily="18" charset="0"/>
                <a:cs typeface="Times New Roman" pitchFamily="18" charset="0"/>
              </a:rPr>
              <a:t> </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heckerboard(across)">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diamond(in)">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a:extLst>
              <a:ext uri="{FF2B5EF4-FFF2-40B4-BE49-F238E27FC236}">
                <a16:creationId xmlns="" xmlns:a16="http://schemas.microsoft.com/office/drawing/2014/main" id="{606E9385-1365-4699-9118-F187D5A55D16}"/>
              </a:ext>
            </a:extLst>
          </p:cNvPr>
          <p:cNvSpPr>
            <a:spLocks noGrp="1" noChangeArrowheads="1"/>
          </p:cNvSpPr>
          <p:nvPr>
            <p:ph type="title"/>
          </p:nvPr>
        </p:nvSpPr>
        <p:spPr>
          <a:xfrm>
            <a:off x="503238" y="1828800"/>
            <a:ext cx="7837487" cy="1066800"/>
          </a:xfrm>
        </p:spPr>
        <p:txBody>
          <a:bodyPr/>
          <a:lstStyle/>
          <a:p>
            <a:pPr algn="l"/>
            <a:r>
              <a:rPr lang="en-US" altLang="en-US" sz="2800" b="1" dirty="0">
                <a:solidFill>
                  <a:srgbClr val="FF3300"/>
                </a:solidFill>
                <a:latin typeface="Times New Roman" panose="02020603050405020304" pitchFamily="18" charset="0"/>
              </a:rPr>
              <a:t/>
            </a:r>
            <a:br>
              <a:rPr lang="en-US" altLang="en-US" sz="2800" b="1" dirty="0">
                <a:solidFill>
                  <a:srgbClr val="FF3300"/>
                </a:solidFill>
                <a:latin typeface="Times New Roman" panose="02020603050405020304" pitchFamily="18" charset="0"/>
              </a:rPr>
            </a:br>
            <a:r>
              <a:rPr lang="en-US" altLang="en-US" sz="2800" b="1" i="1" dirty="0" smtClean="0">
                <a:solidFill>
                  <a:srgbClr val="0000FF"/>
                </a:solidFill>
                <a:latin typeface="Times New Roman" panose="02020603050405020304" pitchFamily="18" charset="0"/>
              </a:rPr>
              <a:t>a. </a:t>
            </a:r>
            <a:r>
              <a:rPr lang="en-US" altLang="en-US" sz="2800" b="1" i="1" u="sng" dirty="0" err="1">
                <a:solidFill>
                  <a:srgbClr val="0000FF"/>
                </a:solidFill>
                <a:latin typeface="Times New Roman" panose="02020603050405020304" pitchFamily="18" charset="0"/>
              </a:rPr>
              <a:t>Chỉ</a:t>
            </a:r>
            <a:r>
              <a:rPr lang="en-US" altLang="en-US" sz="2800" b="1" i="1" u="sng" dirty="0">
                <a:solidFill>
                  <a:srgbClr val="0000FF"/>
                </a:solidFill>
                <a:latin typeface="Times New Roman" panose="02020603050405020304" pitchFamily="18" charset="0"/>
              </a:rPr>
              <a:t> </a:t>
            </a:r>
            <a:r>
              <a:rPr lang="en-US" altLang="en-US" sz="2800" b="1" i="1" u="sng" dirty="0" err="1">
                <a:solidFill>
                  <a:srgbClr val="0000FF"/>
                </a:solidFill>
                <a:latin typeface="Times New Roman" panose="02020603050405020304" pitchFamily="18" charset="0"/>
              </a:rPr>
              <a:t>ra</a:t>
            </a:r>
            <a:r>
              <a:rPr lang="en-US" altLang="en-US" sz="2800" b="1" i="1" u="sng" dirty="0">
                <a:solidFill>
                  <a:srgbClr val="0000FF"/>
                </a:solidFill>
                <a:latin typeface="Times New Roman" panose="02020603050405020304" pitchFamily="18" charset="0"/>
              </a:rPr>
              <a:t> </a:t>
            </a:r>
            <a:r>
              <a:rPr lang="en-US" altLang="en-US" sz="2800" b="1" i="1" u="sng" dirty="0" err="1" smtClean="0">
                <a:solidFill>
                  <a:srgbClr val="0000FF"/>
                </a:solidFill>
                <a:latin typeface="Times New Roman" panose="02020603050405020304" pitchFamily="18" charset="0"/>
              </a:rPr>
              <a:t>các</a:t>
            </a:r>
            <a:r>
              <a:rPr lang="en-US" altLang="en-US" sz="2800" b="1" i="1" u="sng" dirty="0" smtClean="0">
                <a:solidFill>
                  <a:srgbClr val="0000FF"/>
                </a:solidFill>
                <a:latin typeface="Times New Roman" panose="02020603050405020304" pitchFamily="18" charset="0"/>
              </a:rPr>
              <a:t> chi </a:t>
            </a:r>
            <a:r>
              <a:rPr lang="en-US" altLang="en-US" sz="2800" b="1" i="1" u="sng" dirty="0" err="1" smtClean="0">
                <a:solidFill>
                  <a:srgbClr val="0000FF"/>
                </a:solidFill>
                <a:latin typeface="Times New Roman" panose="02020603050405020304" pitchFamily="18" charset="0"/>
              </a:rPr>
              <a:t>tiết</a:t>
            </a:r>
            <a:r>
              <a:rPr lang="en-US" altLang="en-US" sz="2800" b="1" i="1" u="sng" dirty="0" smtClean="0">
                <a:solidFill>
                  <a:srgbClr val="0000FF"/>
                </a:solidFill>
                <a:latin typeface="Times New Roman" panose="02020603050405020304" pitchFamily="18" charset="0"/>
              </a:rPr>
              <a:t> </a:t>
            </a:r>
            <a:r>
              <a:rPr lang="en-US" altLang="en-US" sz="2800" b="1" i="1" u="sng" dirty="0" err="1" smtClean="0">
                <a:solidFill>
                  <a:srgbClr val="0000FF"/>
                </a:solidFill>
                <a:latin typeface="Times New Roman" panose="02020603050405020304" pitchFamily="18" charset="0"/>
              </a:rPr>
              <a:t>miêu</a:t>
            </a:r>
            <a:r>
              <a:rPr lang="en-US" altLang="en-US" sz="2800" b="1" i="1" u="sng" dirty="0" smtClean="0">
                <a:solidFill>
                  <a:srgbClr val="0000FF"/>
                </a:solidFill>
                <a:latin typeface="Times New Roman" panose="02020603050405020304" pitchFamily="18" charset="0"/>
              </a:rPr>
              <a:t> </a:t>
            </a:r>
            <a:r>
              <a:rPr lang="en-US" altLang="en-US" sz="2800" b="1" i="1" u="sng" dirty="0" err="1">
                <a:solidFill>
                  <a:srgbClr val="0000FF"/>
                </a:solidFill>
                <a:latin typeface="Times New Roman" panose="02020603050405020304" pitchFamily="18" charset="0"/>
              </a:rPr>
              <a:t>tả</a:t>
            </a:r>
            <a:r>
              <a:rPr lang="en-US" altLang="en-US" sz="2800" b="1" i="1" dirty="0">
                <a:solidFill>
                  <a:srgbClr val="0000FF"/>
                </a:solidFill>
                <a:latin typeface="Times New Roman" panose="02020603050405020304" pitchFamily="18" charset="0"/>
              </a:rPr>
              <a:t> </a:t>
            </a:r>
            <a:r>
              <a:rPr lang="en-US" altLang="en-US" sz="2800" b="1" i="1" dirty="0" err="1">
                <a:solidFill>
                  <a:srgbClr val="0000FF"/>
                </a:solidFill>
                <a:latin typeface="Times New Roman" panose="02020603050405020304" pitchFamily="18" charset="0"/>
              </a:rPr>
              <a:t>trong</a:t>
            </a:r>
            <a:r>
              <a:rPr lang="en-US" altLang="en-US" sz="2800" b="1" i="1" dirty="0">
                <a:solidFill>
                  <a:srgbClr val="0000FF"/>
                </a:solidFill>
                <a:latin typeface="Times New Roman" panose="02020603050405020304" pitchFamily="18" charset="0"/>
              </a:rPr>
              <a:t> </a:t>
            </a:r>
            <a:r>
              <a:rPr lang="en-US" altLang="en-US" sz="2800" b="1" i="1" dirty="0" err="1">
                <a:solidFill>
                  <a:srgbClr val="0000FF"/>
                </a:solidFill>
                <a:latin typeface="Times New Roman" panose="02020603050405020304" pitchFamily="18" charset="0"/>
              </a:rPr>
              <a:t>đoạn</a:t>
            </a:r>
            <a:r>
              <a:rPr lang="en-US" altLang="en-US" sz="2800" b="1" i="1" dirty="0">
                <a:solidFill>
                  <a:srgbClr val="0000FF"/>
                </a:solidFill>
                <a:latin typeface="Times New Roman" panose="02020603050405020304" pitchFamily="18" charset="0"/>
              </a:rPr>
              <a:t> </a:t>
            </a:r>
            <a:r>
              <a:rPr lang="en-US" altLang="en-US" sz="2800" b="1" i="1" dirty="0" err="1" smtClean="0">
                <a:solidFill>
                  <a:srgbClr val="0000FF"/>
                </a:solidFill>
                <a:latin typeface="Times New Roman" panose="02020603050405020304" pitchFamily="18" charset="0"/>
              </a:rPr>
              <a:t>thơ</a:t>
            </a:r>
            <a:r>
              <a:rPr lang="en-US" altLang="en-US" sz="2800" b="1" i="1" dirty="0" smtClean="0">
                <a:solidFill>
                  <a:srgbClr val="0000FF"/>
                </a:solidFill>
                <a:latin typeface="Times New Roman" panose="02020603050405020304" pitchFamily="18" charset="0"/>
              </a:rPr>
              <a:t> </a:t>
            </a:r>
            <a:r>
              <a:rPr lang="en-US" altLang="en-US" sz="2800" b="1" i="1" dirty="0" err="1" smtClean="0">
                <a:solidFill>
                  <a:srgbClr val="0000FF"/>
                </a:solidFill>
                <a:latin typeface="Times New Roman" panose="02020603050405020304" pitchFamily="18" charset="0"/>
              </a:rPr>
              <a:t>trên</a:t>
            </a:r>
            <a:r>
              <a:rPr lang="en-US" altLang="en-US" sz="2800" b="1" i="1" dirty="0" smtClean="0">
                <a:solidFill>
                  <a:srgbClr val="0000FF"/>
                </a:solidFill>
                <a:latin typeface="Times New Roman" panose="02020603050405020304" pitchFamily="18" charset="0"/>
              </a:rPr>
              <a:t>, </a:t>
            </a:r>
            <a:r>
              <a:rPr lang="en-US" altLang="en-US" sz="2800" b="1" i="1" dirty="0" err="1" smtClean="0">
                <a:solidFill>
                  <a:srgbClr val="0000FF"/>
                </a:solidFill>
                <a:latin typeface="Times New Roman" panose="02020603050405020304" pitchFamily="18" charset="0"/>
              </a:rPr>
              <a:t>các</a:t>
            </a:r>
            <a:r>
              <a:rPr lang="en-US" altLang="en-US" sz="2800" b="1" i="1" dirty="0" smtClean="0">
                <a:solidFill>
                  <a:srgbClr val="0000FF"/>
                </a:solidFill>
                <a:latin typeface="Times New Roman" panose="02020603050405020304" pitchFamily="18" charset="0"/>
              </a:rPr>
              <a:t> chi </a:t>
            </a:r>
            <a:r>
              <a:rPr lang="en-US" altLang="en-US" sz="2800" b="1" i="1" dirty="0" err="1" smtClean="0">
                <a:solidFill>
                  <a:srgbClr val="0000FF"/>
                </a:solidFill>
                <a:latin typeface="Times New Roman" panose="02020603050405020304" pitchFamily="18" charset="0"/>
              </a:rPr>
              <a:t>tiết</a:t>
            </a:r>
            <a:r>
              <a:rPr lang="en-US" altLang="en-US" sz="2800" b="1" i="1" dirty="0" smtClean="0">
                <a:solidFill>
                  <a:srgbClr val="0000FF"/>
                </a:solidFill>
                <a:latin typeface="Times New Roman" panose="02020603050405020304" pitchFamily="18" charset="0"/>
              </a:rPr>
              <a:t> </a:t>
            </a:r>
            <a:r>
              <a:rPr lang="en-US" altLang="en-US" sz="2800" b="1" i="1" dirty="0" err="1" smtClean="0">
                <a:solidFill>
                  <a:srgbClr val="0000FF"/>
                </a:solidFill>
                <a:latin typeface="Times New Roman" panose="02020603050405020304" pitchFamily="18" charset="0"/>
              </a:rPr>
              <a:t>ấy</a:t>
            </a:r>
            <a:r>
              <a:rPr lang="en-US" altLang="en-US" sz="2800" b="1" i="1" dirty="0" smtClean="0">
                <a:solidFill>
                  <a:srgbClr val="0000FF"/>
                </a:solidFill>
                <a:latin typeface="Times New Roman" panose="02020603050405020304" pitchFamily="18" charset="0"/>
              </a:rPr>
              <a:t> </a:t>
            </a:r>
            <a:r>
              <a:rPr lang="en-US" altLang="en-US" sz="2800" b="1" i="1" dirty="0" err="1" smtClean="0">
                <a:solidFill>
                  <a:srgbClr val="0000FF"/>
                </a:solidFill>
                <a:latin typeface="Times New Roman" panose="02020603050405020304" pitchFamily="18" charset="0"/>
              </a:rPr>
              <a:t>thể</a:t>
            </a:r>
            <a:r>
              <a:rPr lang="en-US" altLang="en-US" sz="2800" b="1" i="1" dirty="0" smtClean="0">
                <a:solidFill>
                  <a:srgbClr val="0000FF"/>
                </a:solidFill>
                <a:latin typeface="Times New Roman" panose="02020603050405020304" pitchFamily="18" charset="0"/>
              </a:rPr>
              <a:t> </a:t>
            </a:r>
            <a:r>
              <a:rPr lang="en-US" altLang="en-US" sz="2800" b="1" i="1" dirty="0" err="1" smtClean="0">
                <a:solidFill>
                  <a:srgbClr val="0000FF"/>
                </a:solidFill>
                <a:latin typeface="Times New Roman" panose="02020603050405020304" pitchFamily="18" charset="0"/>
              </a:rPr>
              <a:t>hiện</a:t>
            </a:r>
            <a:r>
              <a:rPr lang="en-US" altLang="en-US" sz="2800" b="1" i="1" dirty="0" smtClean="0">
                <a:solidFill>
                  <a:srgbClr val="0000FF"/>
                </a:solidFill>
                <a:latin typeface="Times New Roman" panose="02020603050405020304" pitchFamily="18" charset="0"/>
              </a:rPr>
              <a:t> </a:t>
            </a:r>
            <a:r>
              <a:rPr lang="vi-VN" altLang="en-US" sz="2800" b="1" i="1" dirty="0" smtClean="0">
                <a:solidFill>
                  <a:srgbClr val="0000FF"/>
                </a:solidFill>
                <a:latin typeface="Times New Roman" panose="02020603050405020304" pitchFamily="18" charset="0"/>
              </a:rPr>
              <a:t>đối</a:t>
            </a:r>
            <a:r>
              <a:rPr lang="en-US" altLang="en-US" sz="2800" b="1" i="1" dirty="0" smtClean="0">
                <a:solidFill>
                  <a:srgbClr val="0000FF"/>
                </a:solidFill>
                <a:latin typeface="Times New Roman" panose="02020603050405020304" pitchFamily="18" charset="0"/>
              </a:rPr>
              <a:t> t</a:t>
            </a:r>
            <a:r>
              <a:rPr lang="vi-VN" altLang="en-US" sz="2800" b="1" i="1" dirty="0" smtClean="0">
                <a:solidFill>
                  <a:srgbClr val="0000FF"/>
                </a:solidFill>
                <a:latin typeface="Times New Roman" panose="02020603050405020304" pitchFamily="18" charset="0"/>
              </a:rPr>
              <a:t>ượn</a:t>
            </a:r>
            <a:r>
              <a:rPr lang="en-US" altLang="en-US" sz="2800" b="1" i="1" dirty="0" smtClean="0">
                <a:solidFill>
                  <a:srgbClr val="0000FF"/>
                </a:solidFill>
                <a:latin typeface="Times New Roman" panose="02020603050405020304" pitchFamily="18" charset="0"/>
              </a:rPr>
              <a:t>g </a:t>
            </a:r>
            <a:r>
              <a:rPr lang="en-US" altLang="en-US" sz="2800" b="1" i="1" dirty="0" err="1" smtClean="0">
                <a:solidFill>
                  <a:srgbClr val="0000FF"/>
                </a:solidFill>
                <a:latin typeface="Times New Roman" panose="02020603050405020304" pitchFamily="18" charset="0"/>
              </a:rPr>
              <a:t>nào</a:t>
            </a:r>
            <a:r>
              <a:rPr lang="en-US" altLang="en-US" sz="2800" b="1" i="1" dirty="0" smtClean="0">
                <a:solidFill>
                  <a:srgbClr val="0000FF"/>
                </a:solidFill>
                <a:latin typeface="Times New Roman" panose="02020603050405020304" pitchFamily="18" charset="0"/>
              </a:rPr>
              <a:t>?</a:t>
            </a:r>
            <a:r>
              <a:rPr lang="en-US" altLang="en-US" sz="2800" b="1" i="1" dirty="0" smtClean="0">
                <a:solidFill>
                  <a:srgbClr val="FF3300"/>
                </a:solidFill>
                <a:latin typeface="Times New Roman" panose="02020603050405020304" pitchFamily="18" charset="0"/>
              </a:rPr>
              <a:t> </a:t>
            </a:r>
            <a:r>
              <a:rPr lang="en-US" altLang="en-US" sz="2800" b="1" i="1" dirty="0">
                <a:solidFill>
                  <a:srgbClr val="FF3300"/>
                </a:solidFill>
                <a:latin typeface="Times New Roman" panose="02020603050405020304" pitchFamily="18" charset="0"/>
              </a:rPr>
              <a:t/>
            </a:r>
            <a:br>
              <a:rPr lang="en-US" altLang="en-US" sz="2800" b="1" i="1" dirty="0">
                <a:solidFill>
                  <a:srgbClr val="FF3300"/>
                </a:solidFill>
                <a:latin typeface="Times New Roman" panose="02020603050405020304" pitchFamily="18" charset="0"/>
              </a:rPr>
            </a:br>
            <a:r>
              <a:rPr lang="en-US" altLang="en-US" sz="2800" b="1" i="1" dirty="0">
                <a:solidFill>
                  <a:srgbClr val="FF3300"/>
                </a:solidFill>
                <a:latin typeface="Times New Roman" panose="02020603050405020304" pitchFamily="18" charset="0"/>
              </a:rPr>
              <a:t/>
            </a:r>
            <a:br>
              <a:rPr lang="en-US" altLang="en-US" sz="2800" b="1" i="1" dirty="0">
                <a:solidFill>
                  <a:srgbClr val="FF3300"/>
                </a:solidFill>
                <a:latin typeface="Times New Roman" panose="02020603050405020304" pitchFamily="18" charset="0"/>
              </a:rPr>
            </a:br>
            <a:r>
              <a:rPr lang="en-US" altLang="en-US" sz="2800" b="1" i="1" dirty="0" smtClean="0">
                <a:solidFill>
                  <a:srgbClr val="0000FF"/>
                </a:solidFill>
                <a:latin typeface="Times New Roman" panose="02020603050405020304" pitchFamily="18" charset="0"/>
              </a:rPr>
              <a:t>b.</a:t>
            </a:r>
            <a:r>
              <a:rPr lang="en-US" altLang="en-US" sz="2800" b="1" dirty="0" smtClean="0">
                <a:solidFill>
                  <a:srgbClr val="FF3300"/>
                </a:solidFill>
                <a:latin typeface="Times New Roman" panose="02020603050405020304" pitchFamily="18" charset="0"/>
              </a:rPr>
              <a:t> </a:t>
            </a:r>
            <a:r>
              <a:rPr lang="en-US" altLang="en-US" sz="2800" b="1" i="1" dirty="0" err="1">
                <a:solidFill>
                  <a:srgbClr val="0000FF"/>
                </a:solidFill>
                <a:latin typeface="Times New Roman" panose="02020603050405020304" pitchFamily="18" charset="0"/>
              </a:rPr>
              <a:t>Trong</a:t>
            </a:r>
            <a:r>
              <a:rPr lang="en-US" altLang="en-US" sz="2800" b="1" i="1" dirty="0">
                <a:solidFill>
                  <a:srgbClr val="0000FF"/>
                </a:solidFill>
                <a:latin typeface="Times New Roman" panose="02020603050405020304" pitchFamily="18" charset="0"/>
              </a:rPr>
              <a:t> </a:t>
            </a:r>
            <a:r>
              <a:rPr lang="en-US" altLang="en-US" sz="2800" b="1" i="1" dirty="0" err="1">
                <a:solidFill>
                  <a:srgbClr val="0000FF"/>
                </a:solidFill>
                <a:latin typeface="Times New Roman" panose="02020603050405020304" pitchFamily="18" charset="0"/>
              </a:rPr>
              <a:t>đoạn</a:t>
            </a:r>
            <a:r>
              <a:rPr lang="en-US" altLang="en-US" sz="2800" b="1" i="1" dirty="0">
                <a:solidFill>
                  <a:srgbClr val="0000FF"/>
                </a:solidFill>
                <a:latin typeface="Times New Roman" panose="02020603050405020304" pitchFamily="18" charset="0"/>
              </a:rPr>
              <a:t> </a:t>
            </a:r>
            <a:r>
              <a:rPr lang="en-US" altLang="en-US" sz="2800" b="1" i="1" dirty="0" err="1">
                <a:solidFill>
                  <a:srgbClr val="0000FF"/>
                </a:solidFill>
                <a:latin typeface="Times New Roman" panose="02020603050405020304" pitchFamily="18" charset="0"/>
              </a:rPr>
              <a:t>trích</a:t>
            </a:r>
            <a:r>
              <a:rPr lang="en-US" altLang="en-US" sz="2800" b="1" i="1" dirty="0">
                <a:solidFill>
                  <a:srgbClr val="0000FF"/>
                </a:solidFill>
                <a:latin typeface="Times New Roman" panose="02020603050405020304" pitchFamily="18" charset="0"/>
              </a:rPr>
              <a:t>, </a:t>
            </a:r>
            <a:r>
              <a:rPr lang="en-US" altLang="en-US" sz="2800" b="1" i="1" dirty="0" err="1">
                <a:solidFill>
                  <a:srgbClr val="0000FF"/>
                </a:solidFill>
                <a:latin typeface="Times New Roman" panose="02020603050405020304" pitchFamily="18" charset="0"/>
              </a:rPr>
              <a:t>đại</a:t>
            </a:r>
            <a:r>
              <a:rPr lang="en-US" altLang="en-US" sz="2800" b="1" i="1" dirty="0">
                <a:solidFill>
                  <a:srgbClr val="0000FF"/>
                </a:solidFill>
                <a:latin typeface="Times New Roman" panose="02020603050405020304" pitchFamily="18" charset="0"/>
              </a:rPr>
              <a:t> </a:t>
            </a:r>
            <a:r>
              <a:rPr lang="en-US" altLang="en-US" sz="2800" b="1" i="1" dirty="0" err="1">
                <a:solidFill>
                  <a:srgbClr val="0000FF"/>
                </a:solidFill>
                <a:latin typeface="Times New Roman" panose="02020603050405020304" pitchFamily="18" charset="0"/>
              </a:rPr>
              <a:t>thi</a:t>
            </a:r>
            <a:r>
              <a:rPr lang="en-US" altLang="en-US" sz="2800" b="1" i="1" dirty="0">
                <a:solidFill>
                  <a:srgbClr val="0000FF"/>
                </a:solidFill>
                <a:latin typeface="Times New Roman" panose="02020603050405020304" pitchFamily="18" charset="0"/>
              </a:rPr>
              <a:t> </a:t>
            </a:r>
            <a:r>
              <a:rPr lang="en-US" altLang="en-US" sz="2800" b="1" i="1" dirty="0" err="1">
                <a:solidFill>
                  <a:srgbClr val="0000FF"/>
                </a:solidFill>
                <a:latin typeface="Times New Roman" panose="02020603050405020304" pitchFamily="18" charset="0"/>
              </a:rPr>
              <a:t>hào</a:t>
            </a:r>
            <a:r>
              <a:rPr lang="en-US" altLang="en-US" sz="2800" b="1" i="1" dirty="0">
                <a:solidFill>
                  <a:srgbClr val="0000FF"/>
                </a:solidFill>
                <a:latin typeface="Times New Roman" panose="02020603050405020304" pitchFamily="18" charset="0"/>
              </a:rPr>
              <a:t> </a:t>
            </a:r>
            <a:r>
              <a:rPr lang="en-US" altLang="en-US" sz="2800" b="1" i="1" dirty="0" err="1">
                <a:solidFill>
                  <a:srgbClr val="0000FF"/>
                </a:solidFill>
                <a:latin typeface="Times New Roman" panose="02020603050405020304" pitchFamily="18" charset="0"/>
              </a:rPr>
              <a:t>Nguyễn</a:t>
            </a:r>
            <a:r>
              <a:rPr lang="en-US" altLang="en-US" sz="2800" b="1" i="1" dirty="0">
                <a:solidFill>
                  <a:srgbClr val="0000FF"/>
                </a:solidFill>
                <a:latin typeface="Times New Roman" panose="02020603050405020304" pitchFamily="18" charset="0"/>
              </a:rPr>
              <a:t> Du </a:t>
            </a:r>
            <a:r>
              <a:rPr lang="en-US" altLang="en-US" sz="2800" b="1" i="1" dirty="0" err="1">
                <a:solidFill>
                  <a:srgbClr val="0000FF"/>
                </a:solidFill>
                <a:latin typeface="Times New Roman" panose="02020603050405020304" pitchFamily="18" charset="0"/>
              </a:rPr>
              <a:t>đã</a:t>
            </a:r>
            <a:r>
              <a:rPr lang="en-US" altLang="en-US" sz="2800" b="1" i="1" dirty="0">
                <a:solidFill>
                  <a:srgbClr val="0000FF"/>
                </a:solidFill>
                <a:latin typeface="Times New Roman" panose="02020603050405020304" pitchFamily="18" charset="0"/>
              </a:rPr>
              <a:t> </a:t>
            </a:r>
            <a:r>
              <a:rPr lang="en-US" altLang="en-US" sz="2800" b="1" i="1" dirty="0" err="1">
                <a:solidFill>
                  <a:srgbClr val="0000FF"/>
                </a:solidFill>
                <a:latin typeface="Times New Roman" panose="02020603050405020304" pitchFamily="18" charset="0"/>
              </a:rPr>
              <a:t>sử</a:t>
            </a:r>
            <a:r>
              <a:rPr lang="en-US" altLang="en-US" sz="2800" b="1" i="1" dirty="0">
                <a:solidFill>
                  <a:srgbClr val="0000FF"/>
                </a:solidFill>
                <a:latin typeface="Times New Roman" panose="02020603050405020304" pitchFamily="18" charset="0"/>
              </a:rPr>
              <a:t> </a:t>
            </a:r>
            <a:r>
              <a:rPr lang="en-US" altLang="en-US" sz="2800" b="1" i="1" dirty="0" err="1">
                <a:solidFill>
                  <a:srgbClr val="0000FF"/>
                </a:solidFill>
                <a:latin typeface="Times New Roman" panose="02020603050405020304" pitchFamily="18" charset="0"/>
              </a:rPr>
              <a:t>dụng</a:t>
            </a:r>
            <a:r>
              <a:rPr lang="en-US" altLang="en-US" sz="2800" b="1" i="1" dirty="0">
                <a:solidFill>
                  <a:srgbClr val="0000FF"/>
                </a:solidFill>
                <a:latin typeface="Times New Roman" panose="02020603050405020304" pitchFamily="18" charset="0"/>
              </a:rPr>
              <a:t> </a:t>
            </a:r>
            <a:r>
              <a:rPr lang="en-US" altLang="en-US" sz="2800" b="1" i="1" u="sng" dirty="0" err="1">
                <a:solidFill>
                  <a:srgbClr val="0000FF"/>
                </a:solidFill>
                <a:latin typeface="Times New Roman" panose="02020603050405020304" pitchFamily="18" charset="0"/>
              </a:rPr>
              <a:t>các</a:t>
            </a:r>
            <a:r>
              <a:rPr lang="en-US" altLang="en-US" sz="2800" b="1" i="1" u="sng" dirty="0">
                <a:solidFill>
                  <a:srgbClr val="0000FF"/>
                </a:solidFill>
                <a:latin typeface="Times New Roman" panose="02020603050405020304" pitchFamily="18" charset="0"/>
              </a:rPr>
              <a:t> </a:t>
            </a:r>
            <a:r>
              <a:rPr lang="en-US" altLang="en-US" sz="2800" b="1" i="1" u="sng" dirty="0" err="1">
                <a:solidFill>
                  <a:srgbClr val="0000FF"/>
                </a:solidFill>
                <a:latin typeface="Times New Roman" panose="02020603050405020304" pitchFamily="18" charset="0"/>
              </a:rPr>
              <a:t>biện</a:t>
            </a:r>
            <a:r>
              <a:rPr lang="en-US" altLang="en-US" sz="2800" b="1" i="1" u="sng" dirty="0">
                <a:solidFill>
                  <a:srgbClr val="0000FF"/>
                </a:solidFill>
                <a:latin typeface="Times New Roman" panose="02020603050405020304" pitchFamily="18" charset="0"/>
              </a:rPr>
              <a:t> </a:t>
            </a:r>
            <a:r>
              <a:rPr lang="en-US" altLang="en-US" sz="2800" b="1" i="1" u="sng" dirty="0" err="1">
                <a:solidFill>
                  <a:srgbClr val="0000FF"/>
                </a:solidFill>
                <a:latin typeface="Times New Roman" panose="02020603050405020304" pitchFamily="18" charset="0"/>
              </a:rPr>
              <a:t>pháp</a:t>
            </a:r>
            <a:r>
              <a:rPr lang="en-US" altLang="en-US" sz="2800" b="1" i="1" u="sng" dirty="0">
                <a:solidFill>
                  <a:srgbClr val="0000FF"/>
                </a:solidFill>
                <a:latin typeface="Times New Roman" panose="02020603050405020304" pitchFamily="18" charset="0"/>
              </a:rPr>
              <a:t> </a:t>
            </a:r>
            <a:r>
              <a:rPr lang="en-US" altLang="en-US" sz="2800" b="1" i="1" u="sng" dirty="0" err="1">
                <a:solidFill>
                  <a:srgbClr val="0000FF"/>
                </a:solidFill>
                <a:latin typeface="Times New Roman" panose="02020603050405020304" pitchFamily="18" charset="0"/>
              </a:rPr>
              <a:t>nghệ</a:t>
            </a:r>
            <a:r>
              <a:rPr lang="en-US" altLang="en-US" sz="2800" b="1" i="1" u="sng" dirty="0">
                <a:solidFill>
                  <a:srgbClr val="0000FF"/>
                </a:solidFill>
                <a:latin typeface="Times New Roman" panose="02020603050405020304" pitchFamily="18" charset="0"/>
              </a:rPr>
              <a:t> </a:t>
            </a:r>
            <a:r>
              <a:rPr lang="en-US" altLang="en-US" sz="2800" b="1" i="1" u="sng" dirty="0" err="1">
                <a:solidFill>
                  <a:srgbClr val="0000FF"/>
                </a:solidFill>
                <a:latin typeface="Times New Roman" panose="02020603050405020304" pitchFamily="18" charset="0"/>
              </a:rPr>
              <a:t>thuật</a:t>
            </a:r>
            <a:r>
              <a:rPr lang="en-US" altLang="en-US" sz="2800" b="1" i="1" dirty="0">
                <a:solidFill>
                  <a:srgbClr val="0000FF"/>
                </a:solidFill>
                <a:latin typeface="Times New Roman" panose="02020603050405020304" pitchFamily="18" charset="0"/>
              </a:rPr>
              <a:t> </a:t>
            </a:r>
            <a:r>
              <a:rPr lang="en-US" altLang="en-US" sz="2800" b="1" i="1" dirty="0" err="1">
                <a:solidFill>
                  <a:srgbClr val="0000FF"/>
                </a:solidFill>
                <a:latin typeface="Times New Roman" panose="02020603050405020304" pitchFamily="18" charset="0"/>
              </a:rPr>
              <a:t>gì</a:t>
            </a:r>
            <a:r>
              <a:rPr lang="en-US" altLang="en-US" sz="2800" b="1" i="1" dirty="0">
                <a:solidFill>
                  <a:srgbClr val="0000FF"/>
                </a:solidFill>
                <a:latin typeface="Times New Roman" panose="02020603050405020304" pitchFamily="18" charset="0"/>
              </a:rPr>
              <a:t> </a:t>
            </a:r>
            <a:r>
              <a:rPr lang="en-US" altLang="en-US" sz="2800" b="1" i="1" dirty="0" err="1">
                <a:solidFill>
                  <a:srgbClr val="0000FF"/>
                </a:solidFill>
                <a:latin typeface="Times New Roman" panose="02020603050405020304" pitchFamily="18" charset="0"/>
              </a:rPr>
              <a:t>để</a:t>
            </a:r>
            <a:r>
              <a:rPr lang="en-US" altLang="en-US" sz="2800" b="1" i="1" dirty="0">
                <a:solidFill>
                  <a:srgbClr val="0000FF"/>
                </a:solidFill>
                <a:latin typeface="Times New Roman" panose="02020603050405020304" pitchFamily="18" charset="0"/>
              </a:rPr>
              <a:t> </a:t>
            </a:r>
            <a:r>
              <a:rPr lang="en-US" altLang="en-US" sz="2800" b="1" i="1" dirty="0" err="1">
                <a:solidFill>
                  <a:srgbClr val="0000FF"/>
                </a:solidFill>
                <a:latin typeface="Times New Roman" panose="02020603050405020304" pitchFamily="18" charset="0"/>
              </a:rPr>
              <a:t>miêu</a:t>
            </a:r>
            <a:r>
              <a:rPr lang="en-US" altLang="en-US" sz="2800" b="1" i="1" dirty="0">
                <a:solidFill>
                  <a:srgbClr val="0000FF"/>
                </a:solidFill>
                <a:latin typeface="Times New Roman" panose="02020603050405020304" pitchFamily="18" charset="0"/>
              </a:rPr>
              <a:t> </a:t>
            </a:r>
            <a:r>
              <a:rPr lang="en-US" altLang="en-US" sz="2800" b="1" i="1" dirty="0" err="1">
                <a:solidFill>
                  <a:srgbClr val="0000FF"/>
                </a:solidFill>
                <a:latin typeface="Times New Roman" panose="02020603050405020304" pitchFamily="18" charset="0"/>
              </a:rPr>
              <a:t>tả</a:t>
            </a:r>
            <a:r>
              <a:rPr lang="en-US" altLang="en-US" sz="2800" b="1" i="1" dirty="0">
                <a:solidFill>
                  <a:srgbClr val="0000FF"/>
                </a:solidFill>
                <a:latin typeface="Times New Roman" panose="02020603050405020304" pitchFamily="18" charset="0"/>
              </a:rPr>
              <a:t> </a:t>
            </a:r>
            <a:r>
              <a:rPr lang="en-US" altLang="en-US" sz="2800" b="1" i="1" dirty="0" err="1">
                <a:solidFill>
                  <a:srgbClr val="0000FF"/>
                </a:solidFill>
                <a:latin typeface="Times New Roman" panose="02020603050405020304" pitchFamily="18" charset="0"/>
              </a:rPr>
              <a:t>hai</a:t>
            </a:r>
            <a:r>
              <a:rPr lang="en-US" altLang="en-US" sz="2800" b="1" i="1" dirty="0">
                <a:solidFill>
                  <a:srgbClr val="0000FF"/>
                </a:solidFill>
                <a:latin typeface="Times New Roman" panose="02020603050405020304" pitchFamily="18" charset="0"/>
              </a:rPr>
              <a:t> </a:t>
            </a:r>
            <a:r>
              <a:rPr lang="en-US" altLang="en-US" sz="2800" b="1" i="1" dirty="0" err="1">
                <a:solidFill>
                  <a:srgbClr val="0000FF"/>
                </a:solidFill>
                <a:latin typeface="Times New Roman" panose="02020603050405020304" pitchFamily="18" charset="0"/>
              </a:rPr>
              <a:t>bức</a:t>
            </a:r>
            <a:r>
              <a:rPr lang="en-US" altLang="en-US" sz="2800" b="1" i="1" dirty="0">
                <a:solidFill>
                  <a:srgbClr val="0000FF"/>
                </a:solidFill>
                <a:latin typeface="Times New Roman" panose="02020603050405020304" pitchFamily="18" charset="0"/>
              </a:rPr>
              <a:t> </a:t>
            </a:r>
            <a:r>
              <a:rPr lang="en-US" altLang="en-US" sz="2800" b="1" i="1" dirty="0" err="1">
                <a:solidFill>
                  <a:srgbClr val="0000FF"/>
                </a:solidFill>
                <a:latin typeface="Times New Roman" panose="02020603050405020304" pitchFamily="18" charset="0"/>
              </a:rPr>
              <a:t>chân</a:t>
            </a:r>
            <a:r>
              <a:rPr lang="en-US" altLang="en-US" sz="2800" b="1" i="1" dirty="0">
                <a:solidFill>
                  <a:srgbClr val="0000FF"/>
                </a:solidFill>
                <a:latin typeface="Times New Roman" panose="02020603050405020304" pitchFamily="18" charset="0"/>
              </a:rPr>
              <a:t> dung </a:t>
            </a:r>
            <a:r>
              <a:rPr lang="en-US" altLang="en-US" sz="2800" b="1" i="1" dirty="0" err="1">
                <a:solidFill>
                  <a:srgbClr val="0000FF"/>
                </a:solidFill>
                <a:latin typeface="Times New Roman" panose="02020603050405020304" pitchFamily="18" charset="0"/>
              </a:rPr>
              <a:t>chị</a:t>
            </a:r>
            <a:r>
              <a:rPr lang="en-US" altLang="en-US" sz="2800" b="1" i="1" dirty="0">
                <a:solidFill>
                  <a:srgbClr val="0000FF"/>
                </a:solidFill>
                <a:latin typeface="Times New Roman" panose="02020603050405020304" pitchFamily="18" charset="0"/>
              </a:rPr>
              <a:t> </a:t>
            </a:r>
            <a:r>
              <a:rPr lang="en-US" altLang="en-US" sz="2800" b="1" i="1" dirty="0" err="1">
                <a:solidFill>
                  <a:srgbClr val="0000FF"/>
                </a:solidFill>
                <a:latin typeface="Times New Roman" panose="02020603050405020304" pitchFamily="18" charset="0"/>
              </a:rPr>
              <a:t>em</a:t>
            </a:r>
            <a:r>
              <a:rPr lang="en-US" altLang="en-US" sz="2800" b="1" i="1" dirty="0">
                <a:solidFill>
                  <a:srgbClr val="0000FF"/>
                </a:solidFill>
                <a:latin typeface="Times New Roman" panose="02020603050405020304" pitchFamily="18" charset="0"/>
              </a:rPr>
              <a:t> </a:t>
            </a:r>
            <a:r>
              <a:rPr lang="en-US" altLang="en-US" sz="2800" b="1" i="1" dirty="0" err="1">
                <a:solidFill>
                  <a:srgbClr val="0000FF"/>
                </a:solidFill>
                <a:latin typeface="Times New Roman" panose="02020603050405020304" pitchFamily="18" charset="0"/>
              </a:rPr>
              <a:t>Thúy</a:t>
            </a:r>
            <a:r>
              <a:rPr lang="en-US" altLang="en-US" sz="2800" b="1" i="1" dirty="0">
                <a:solidFill>
                  <a:srgbClr val="0000FF"/>
                </a:solidFill>
                <a:latin typeface="Times New Roman" panose="02020603050405020304" pitchFamily="18" charset="0"/>
              </a:rPr>
              <a:t> </a:t>
            </a:r>
            <a:r>
              <a:rPr lang="en-US" altLang="en-US" sz="2800" b="1" i="1" dirty="0" err="1">
                <a:solidFill>
                  <a:srgbClr val="0000FF"/>
                </a:solidFill>
                <a:latin typeface="Times New Roman" panose="02020603050405020304" pitchFamily="18" charset="0"/>
              </a:rPr>
              <a:t>Kiều</a:t>
            </a:r>
            <a:r>
              <a:rPr lang="en-US" altLang="en-US" sz="2800" b="1" i="1" dirty="0">
                <a:solidFill>
                  <a:srgbClr val="0000FF"/>
                </a:solidFill>
                <a:latin typeface="Times New Roman" panose="02020603050405020304" pitchFamily="18" charset="0"/>
              </a:rPr>
              <a:t>? </a:t>
            </a:r>
            <a:br>
              <a:rPr lang="en-US" altLang="en-US" sz="2800" b="1" i="1" dirty="0">
                <a:solidFill>
                  <a:srgbClr val="0000FF"/>
                </a:solidFill>
                <a:latin typeface="Times New Roman" panose="02020603050405020304" pitchFamily="18" charset="0"/>
              </a:rPr>
            </a:br>
            <a:r>
              <a:rPr lang="en-US" altLang="en-US" sz="2800" b="1" i="1" dirty="0">
                <a:solidFill>
                  <a:srgbClr val="0000FF"/>
                </a:solidFill>
                <a:latin typeface="Times New Roman" panose="02020603050405020304" pitchFamily="18" charset="0"/>
              </a:rPr>
              <a:t/>
            </a:r>
            <a:br>
              <a:rPr lang="en-US" altLang="en-US" sz="2800" b="1" i="1" dirty="0">
                <a:solidFill>
                  <a:srgbClr val="0000FF"/>
                </a:solidFill>
                <a:latin typeface="Times New Roman" panose="02020603050405020304" pitchFamily="18" charset="0"/>
              </a:rPr>
            </a:br>
            <a:r>
              <a:rPr lang="en-US" altLang="en-US" sz="2800" b="1" i="1" dirty="0" smtClean="0">
                <a:solidFill>
                  <a:srgbClr val="0000FF"/>
                </a:solidFill>
                <a:latin typeface="Times New Roman" panose="02020603050405020304" pitchFamily="18" charset="0"/>
              </a:rPr>
              <a:t>c. </a:t>
            </a:r>
            <a:r>
              <a:rPr lang="en-US" altLang="en-US" sz="2800" b="1" i="1" dirty="0" err="1">
                <a:solidFill>
                  <a:srgbClr val="0000FF"/>
                </a:solidFill>
                <a:latin typeface="Times New Roman" panose="02020603050405020304" pitchFamily="18" charset="0"/>
              </a:rPr>
              <a:t>Nghệ</a:t>
            </a:r>
            <a:r>
              <a:rPr lang="en-US" altLang="en-US" sz="2800" b="1" i="1" dirty="0">
                <a:solidFill>
                  <a:srgbClr val="0000FF"/>
                </a:solidFill>
                <a:latin typeface="Times New Roman" panose="02020603050405020304" pitchFamily="18" charset="0"/>
              </a:rPr>
              <a:t> </a:t>
            </a:r>
            <a:r>
              <a:rPr lang="en-US" altLang="en-US" sz="2800" b="1" i="1" dirty="0" err="1">
                <a:solidFill>
                  <a:srgbClr val="0000FF"/>
                </a:solidFill>
                <a:latin typeface="Times New Roman" panose="02020603050405020304" pitchFamily="18" charset="0"/>
              </a:rPr>
              <a:t>thuật</a:t>
            </a:r>
            <a:r>
              <a:rPr lang="en-US" altLang="en-US" sz="2800" b="1" i="1" dirty="0">
                <a:solidFill>
                  <a:srgbClr val="0000FF"/>
                </a:solidFill>
                <a:latin typeface="Times New Roman" panose="02020603050405020304" pitchFamily="18" charset="0"/>
              </a:rPr>
              <a:t> </a:t>
            </a:r>
            <a:r>
              <a:rPr lang="en-US" altLang="en-US" sz="2800" b="1" i="1" dirty="0" err="1">
                <a:solidFill>
                  <a:srgbClr val="0000FF"/>
                </a:solidFill>
                <a:latin typeface="Times New Roman" panose="02020603050405020304" pitchFamily="18" charset="0"/>
              </a:rPr>
              <a:t>miêu</a:t>
            </a:r>
            <a:r>
              <a:rPr lang="en-US" altLang="en-US" sz="2800" b="1" i="1" dirty="0">
                <a:solidFill>
                  <a:srgbClr val="0000FF"/>
                </a:solidFill>
                <a:latin typeface="Times New Roman" panose="02020603050405020304" pitchFamily="18" charset="0"/>
              </a:rPr>
              <a:t> </a:t>
            </a:r>
            <a:r>
              <a:rPr lang="en-US" altLang="en-US" sz="2800" b="1" i="1" dirty="0" err="1">
                <a:solidFill>
                  <a:srgbClr val="0000FF"/>
                </a:solidFill>
                <a:latin typeface="Times New Roman" panose="02020603050405020304" pitchFamily="18" charset="0"/>
              </a:rPr>
              <a:t>tả</a:t>
            </a:r>
            <a:r>
              <a:rPr lang="en-US" altLang="en-US" sz="2800" b="1" i="1" dirty="0">
                <a:solidFill>
                  <a:srgbClr val="0000FF"/>
                </a:solidFill>
                <a:latin typeface="Times New Roman" panose="02020603050405020304" pitchFamily="18" charset="0"/>
              </a:rPr>
              <a:t> </a:t>
            </a:r>
            <a:r>
              <a:rPr lang="en-US" altLang="en-US" sz="2800" b="1" i="1" dirty="0" err="1">
                <a:solidFill>
                  <a:srgbClr val="0000FF"/>
                </a:solidFill>
                <a:latin typeface="Times New Roman" panose="02020603050405020304" pitchFamily="18" charset="0"/>
              </a:rPr>
              <a:t>ấy</a:t>
            </a:r>
            <a:r>
              <a:rPr lang="en-US" altLang="en-US" sz="2800" b="1" i="1" dirty="0">
                <a:solidFill>
                  <a:srgbClr val="0000FF"/>
                </a:solidFill>
                <a:latin typeface="Times New Roman" panose="02020603050405020304" pitchFamily="18" charset="0"/>
              </a:rPr>
              <a:t> </a:t>
            </a:r>
            <a:r>
              <a:rPr lang="en-US" altLang="en-US" sz="2800" b="1" i="1" dirty="0" err="1">
                <a:solidFill>
                  <a:srgbClr val="0000FF"/>
                </a:solidFill>
                <a:latin typeface="Times New Roman" panose="02020603050405020304" pitchFamily="18" charset="0"/>
              </a:rPr>
              <a:t>đem</a:t>
            </a:r>
            <a:r>
              <a:rPr lang="en-US" altLang="en-US" sz="2800" b="1" i="1" dirty="0">
                <a:solidFill>
                  <a:srgbClr val="0000FF"/>
                </a:solidFill>
                <a:latin typeface="Times New Roman" panose="02020603050405020304" pitchFamily="18" charset="0"/>
              </a:rPr>
              <a:t> </a:t>
            </a:r>
            <a:r>
              <a:rPr lang="en-US" altLang="en-US" sz="2800" b="1" i="1" dirty="0" err="1">
                <a:solidFill>
                  <a:srgbClr val="0000FF"/>
                </a:solidFill>
                <a:latin typeface="Times New Roman" panose="02020603050405020304" pitchFamily="18" charset="0"/>
              </a:rPr>
              <a:t>lại</a:t>
            </a:r>
            <a:r>
              <a:rPr lang="en-US" altLang="en-US" sz="2800" b="1" i="1" dirty="0">
                <a:solidFill>
                  <a:srgbClr val="0000FF"/>
                </a:solidFill>
                <a:latin typeface="Times New Roman" panose="02020603050405020304" pitchFamily="18" charset="0"/>
              </a:rPr>
              <a:t> </a:t>
            </a:r>
            <a:r>
              <a:rPr lang="en-US" altLang="en-US" sz="2800" b="1" i="1" dirty="0" err="1">
                <a:solidFill>
                  <a:srgbClr val="0000FF"/>
                </a:solidFill>
                <a:latin typeface="Times New Roman" panose="02020603050405020304" pitchFamily="18" charset="0"/>
              </a:rPr>
              <a:t>những</a:t>
            </a:r>
            <a:r>
              <a:rPr lang="en-US" altLang="en-US" sz="2800" b="1" i="1" dirty="0">
                <a:solidFill>
                  <a:srgbClr val="0000FF"/>
                </a:solidFill>
                <a:latin typeface="Times New Roman" panose="02020603050405020304" pitchFamily="18" charset="0"/>
              </a:rPr>
              <a:t> </a:t>
            </a:r>
            <a:r>
              <a:rPr lang="en-US" altLang="en-US" sz="2800" b="1" i="1" u="sng" dirty="0" err="1">
                <a:solidFill>
                  <a:srgbClr val="0000FF"/>
                </a:solidFill>
                <a:latin typeface="Times New Roman" panose="02020603050405020304" pitchFamily="18" charset="0"/>
              </a:rPr>
              <a:t>giá</a:t>
            </a:r>
            <a:r>
              <a:rPr lang="en-US" altLang="en-US" sz="2800" b="1" i="1" u="sng" dirty="0">
                <a:solidFill>
                  <a:srgbClr val="0000FF"/>
                </a:solidFill>
                <a:latin typeface="Times New Roman" panose="02020603050405020304" pitchFamily="18" charset="0"/>
              </a:rPr>
              <a:t> </a:t>
            </a:r>
            <a:r>
              <a:rPr lang="en-US" altLang="en-US" sz="2800" b="1" i="1" u="sng" dirty="0" err="1">
                <a:solidFill>
                  <a:srgbClr val="0000FF"/>
                </a:solidFill>
                <a:latin typeface="Times New Roman" panose="02020603050405020304" pitchFamily="18" charset="0"/>
              </a:rPr>
              <a:t>trị</a:t>
            </a:r>
            <a:r>
              <a:rPr lang="en-US" altLang="en-US" sz="2800" b="1" i="1" u="sng" dirty="0">
                <a:solidFill>
                  <a:srgbClr val="0000FF"/>
                </a:solidFill>
                <a:latin typeface="Times New Roman" panose="02020603050405020304" pitchFamily="18" charset="0"/>
              </a:rPr>
              <a:t> </a:t>
            </a:r>
            <a:r>
              <a:rPr lang="en-US" altLang="en-US" sz="2800" b="1" i="1" u="sng" dirty="0" err="1">
                <a:solidFill>
                  <a:srgbClr val="0000FF"/>
                </a:solidFill>
                <a:latin typeface="Times New Roman" panose="02020603050405020304" pitchFamily="18" charset="0"/>
              </a:rPr>
              <a:t>nào</a:t>
            </a:r>
            <a:r>
              <a:rPr lang="en-US" altLang="en-US" sz="2800" b="1" i="1" u="sng" dirty="0">
                <a:solidFill>
                  <a:srgbClr val="0000FF"/>
                </a:solidFill>
                <a:latin typeface="Times New Roman" panose="02020603050405020304" pitchFamily="18" charset="0"/>
              </a:rPr>
              <a:t> </a:t>
            </a:r>
            <a:r>
              <a:rPr lang="en-US" altLang="en-US" sz="2800" b="1" i="1" u="sng" dirty="0" err="1">
                <a:solidFill>
                  <a:srgbClr val="0000FF"/>
                </a:solidFill>
                <a:latin typeface="Times New Roman" panose="02020603050405020304" pitchFamily="18" charset="0"/>
              </a:rPr>
              <a:t>trong</a:t>
            </a:r>
            <a:r>
              <a:rPr lang="en-US" altLang="en-US" sz="2800" b="1" i="1" u="sng" dirty="0">
                <a:solidFill>
                  <a:srgbClr val="0000FF"/>
                </a:solidFill>
                <a:latin typeface="Times New Roman" panose="02020603050405020304" pitchFamily="18" charset="0"/>
              </a:rPr>
              <a:t> </a:t>
            </a:r>
            <a:r>
              <a:rPr lang="en-US" altLang="en-US" sz="2800" b="1" i="1" u="sng" dirty="0" err="1">
                <a:solidFill>
                  <a:srgbClr val="0000FF"/>
                </a:solidFill>
                <a:latin typeface="Times New Roman" panose="02020603050405020304" pitchFamily="18" charset="0"/>
              </a:rPr>
              <a:t>việc</a:t>
            </a:r>
            <a:r>
              <a:rPr lang="en-US" altLang="en-US" sz="2800" b="1" i="1" u="sng" dirty="0">
                <a:solidFill>
                  <a:srgbClr val="0000FF"/>
                </a:solidFill>
                <a:latin typeface="Times New Roman" panose="02020603050405020304" pitchFamily="18" charset="0"/>
              </a:rPr>
              <a:t> </a:t>
            </a:r>
            <a:r>
              <a:rPr lang="en-US" altLang="en-US" sz="2800" b="1" i="1" u="sng" dirty="0" err="1">
                <a:solidFill>
                  <a:srgbClr val="0000FF"/>
                </a:solidFill>
                <a:latin typeface="Times New Roman" panose="02020603050405020304" pitchFamily="18" charset="0"/>
              </a:rPr>
              <a:t>thể</a:t>
            </a:r>
            <a:r>
              <a:rPr lang="en-US" altLang="en-US" sz="2800" b="1" i="1" u="sng" dirty="0">
                <a:solidFill>
                  <a:srgbClr val="0000FF"/>
                </a:solidFill>
                <a:latin typeface="Times New Roman" panose="02020603050405020304" pitchFamily="18" charset="0"/>
              </a:rPr>
              <a:t> </a:t>
            </a:r>
            <a:r>
              <a:rPr lang="en-US" altLang="en-US" sz="2800" b="1" i="1" u="sng" dirty="0" err="1">
                <a:solidFill>
                  <a:srgbClr val="0000FF"/>
                </a:solidFill>
                <a:latin typeface="Times New Roman" panose="02020603050405020304" pitchFamily="18" charset="0"/>
              </a:rPr>
              <a:t>hiện</a:t>
            </a:r>
            <a:r>
              <a:rPr lang="en-US" altLang="en-US" sz="2800" b="1" i="1" u="sng" dirty="0">
                <a:solidFill>
                  <a:srgbClr val="0000FF"/>
                </a:solidFill>
                <a:latin typeface="Times New Roman" panose="02020603050405020304" pitchFamily="18" charset="0"/>
              </a:rPr>
              <a:t> </a:t>
            </a:r>
            <a:r>
              <a:rPr lang="en-US" altLang="en-US" sz="2800" b="1" i="1" u="sng" dirty="0" err="1">
                <a:solidFill>
                  <a:srgbClr val="0000FF"/>
                </a:solidFill>
                <a:latin typeface="Times New Roman" panose="02020603050405020304" pitchFamily="18" charset="0"/>
              </a:rPr>
              <a:t>nội</a:t>
            </a:r>
            <a:r>
              <a:rPr lang="en-US" altLang="en-US" sz="2800" b="1" i="1" u="sng" dirty="0">
                <a:solidFill>
                  <a:srgbClr val="0000FF"/>
                </a:solidFill>
                <a:latin typeface="Times New Roman" panose="02020603050405020304" pitchFamily="18" charset="0"/>
              </a:rPr>
              <a:t> dung</a:t>
            </a:r>
            <a:r>
              <a:rPr lang="en-US" altLang="en-US" sz="2800" b="1" i="1" dirty="0">
                <a:solidFill>
                  <a:srgbClr val="0000FF"/>
                </a:solidFill>
                <a:latin typeface="Times New Roman" panose="02020603050405020304" pitchFamily="18" charset="0"/>
              </a:rPr>
              <a:t> </a:t>
            </a:r>
            <a:r>
              <a:rPr lang="en-US" altLang="en-US" sz="2800" b="1" i="1" dirty="0" err="1">
                <a:solidFill>
                  <a:srgbClr val="0000FF"/>
                </a:solidFill>
                <a:latin typeface="Times New Roman" panose="02020603050405020304" pitchFamily="18" charset="0"/>
              </a:rPr>
              <a:t>của</a:t>
            </a:r>
            <a:r>
              <a:rPr lang="en-US" altLang="en-US" sz="2800" b="1" i="1" dirty="0">
                <a:solidFill>
                  <a:srgbClr val="0000FF"/>
                </a:solidFill>
                <a:latin typeface="Times New Roman" panose="02020603050405020304" pitchFamily="18" charset="0"/>
              </a:rPr>
              <a:t> “</a:t>
            </a:r>
            <a:r>
              <a:rPr lang="en-US" altLang="en-US" sz="2800" b="1" i="1" dirty="0" err="1">
                <a:solidFill>
                  <a:srgbClr val="0000FF"/>
                </a:solidFill>
                <a:latin typeface="Times New Roman" panose="02020603050405020304" pitchFamily="18" charset="0"/>
              </a:rPr>
              <a:t>Truyện</a:t>
            </a:r>
            <a:r>
              <a:rPr lang="en-US" altLang="en-US" sz="2800" b="1" i="1" dirty="0">
                <a:solidFill>
                  <a:srgbClr val="0000FF"/>
                </a:solidFill>
                <a:latin typeface="Times New Roman" panose="02020603050405020304" pitchFamily="18" charset="0"/>
              </a:rPr>
              <a:t> </a:t>
            </a:r>
            <a:r>
              <a:rPr lang="en-US" altLang="en-US" sz="2800" b="1" i="1" dirty="0" err="1">
                <a:solidFill>
                  <a:srgbClr val="0000FF"/>
                </a:solidFill>
                <a:latin typeface="Times New Roman" panose="02020603050405020304" pitchFamily="18" charset="0"/>
              </a:rPr>
              <a:t>Kiều</a:t>
            </a:r>
            <a:r>
              <a:rPr lang="en-US" altLang="en-US" sz="2800" b="1" i="1" dirty="0">
                <a:solidFill>
                  <a:srgbClr val="0000FF"/>
                </a:solidFill>
                <a:latin typeface="Times New Roman" panose="02020603050405020304" pitchFamily="18" charset="0"/>
              </a:rPr>
              <a:t>”?</a:t>
            </a: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2"/>
          <p:cNvSpPr txBox="1">
            <a:spLocks noChangeArrowheads="1"/>
          </p:cNvSpPr>
          <p:nvPr/>
        </p:nvSpPr>
        <p:spPr bwMode="auto">
          <a:xfrm>
            <a:off x="0" y="1493838"/>
            <a:ext cx="8778875" cy="4906962"/>
          </a:xfrm>
          <a:prstGeom prst="rect">
            <a:avLst/>
          </a:prstGeom>
          <a:gradFill rotWithShape="1">
            <a:gsLst>
              <a:gs pos="0">
                <a:schemeClr val="bg1"/>
              </a:gs>
              <a:gs pos="100000">
                <a:srgbClr val="CCCCFF"/>
              </a:gs>
            </a:gsLst>
            <a:lin ang="5400000" scaled="1"/>
          </a:gradFill>
          <a:ln w="9525">
            <a:noFill/>
            <a:miter lim="800000"/>
            <a:headEnd/>
            <a:tailEnd/>
          </a:ln>
          <a:effectLst/>
        </p:spPr>
        <p:txBody>
          <a:bodyPr lIns="91433" tIns="45716" rIns="91433" bIns="45716">
            <a:spAutoFit/>
          </a:bodyPr>
          <a:lstStyle/>
          <a:p>
            <a:pPr defTabSz="866775" eaLnBrk="0" hangingPunct="0">
              <a:spcBef>
                <a:spcPct val="50000"/>
              </a:spcBef>
            </a:pPr>
            <a:endParaRPr lang="en-US" altLang="en-US">
              <a:solidFill>
                <a:srgbClr val="0000FF"/>
              </a:solidFill>
              <a:latin typeface="Times New Roman" pitchFamily="18" charset="0"/>
              <a:cs typeface="Times New Roman" pitchFamily="18" charset="0"/>
            </a:endParaRPr>
          </a:p>
          <a:p>
            <a:pPr defTabSz="866775" eaLnBrk="0" hangingPunct="0">
              <a:spcBef>
                <a:spcPct val="50000"/>
              </a:spcBef>
            </a:pPr>
            <a:endParaRPr lang="en-US" altLang="en-US">
              <a:solidFill>
                <a:srgbClr val="0000FF"/>
              </a:solidFill>
              <a:latin typeface="Times New Roman" pitchFamily="18" charset="0"/>
              <a:cs typeface="Times New Roman" pitchFamily="18" charset="0"/>
            </a:endParaRPr>
          </a:p>
          <a:p>
            <a:pPr defTabSz="866775" eaLnBrk="0" hangingPunct="0">
              <a:spcBef>
                <a:spcPct val="50000"/>
              </a:spcBef>
            </a:pPr>
            <a:endParaRPr lang="en-US" altLang="en-US">
              <a:solidFill>
                <a:srgbClr val="0000FF"/>
              </a:solidFill>
              <a:latin typeface="Times New Roman" pitchFamily="18" charset="0"/>
              <a:cs typeface="Times New Roman" pitchFamily="18" charset="0"/>
            </a:endParaRPr>
          </a:p>
          <a:p>
            <a:pPr defTabSz="866775" eaLnBrk="0" hangingPunct="0">
              <a:spcBef>
                <a:spcPct val="50000"/>
              </a:spcBef>
            </a:pPr>
            <a:endParaRPr lang="en-US" altLang="en-US">
              <a:solidFill>
                <a:srgbClr val="0000FF"/>
              </a:solidFill>
              <a:latin typeface="Times New Roman" pitchFamily="18" charset="0"/>
              <a:cs typeface="Times New Roman" pitchFamily="18" charset="0"/>
            </a:endParaRPr>
          </a:p>
          <a:p>
            <a:pPr defTabSz="866775" eaLnBrk="0" hangingPunct="0">
              <a:spcBef>
                <a:spcPct val="50000"/>
              </a:spcBef>
            </a:pPr>
            <a:endParaRPr lang="en-US" altLang="en-US">
              <a:solidFill>
                <a:srgbClr val="0000FF"/>
              </a:solidFill>
              <a:latin typeface="Times New Roman" pitchFamily="18" charset="0"/>
              <a:cs typeface="Times New Roman" pitchFamily="18" charset="0"/>
            </a:endParaRPr>
          </a:p>
          <a:p>
            <a:pPr defTabSz="866775" eaLnBrk="0" hangingPunct="0">
              <a:spcBef>
                <a:spcPct val="50000"/>
              </a:spcBef>
            </a:pPr>
            <a:endParaRPr lang="en-US" altLang="en-US">
              <a:solidFill>
                <a:srgbClr val="0000FF"/>
              </a:solidFill>
              <a:latin typeface="Times New Roman" pitchFamily="18" charset="0"/>
              <a:cs typeface="Times New Roman" pitchFamily="18" charset="0"/>
            </a:endParaRPr>
          </a:p>
          <a:p>
            <a:pPr defTabSz="866775" eaLnBrk="0" hangingPunct="0">
              <a:spcBef>
                <a:spcPct val="50000"/>
              </a:spcBef>
            </a:pPr>
            <a:endParaRPr lang="en-US" altLang="en-US">
              <a:solidFill>
                <a:srgbClr val="0000FF"/>
              </a:solidFill>
              <a:latin typeface="Times New Roman" pitchFamily="18" charset="0"/>
              <a:cs typeface="Times New Roman" pitchFamily="18" charset="0"/>
            </a:endParaRPr>
          </a:p>
          <a:p>
            <a:pPr defTabSz="866775" eaLnBrk="0" hangingPunct="0">
              <a:spcBef>
                <a:spcPct val="50000"/>
              </a:spcBef>
            </a:pPr>
            <a:endParaRPr lang="en-US" altLang="en-US">
              <a:solidFill>
                <a:srgbClr val="0000FF"/>
              </a:solidFill>
              <a:latin typeface="Times New Roman" pitchFamily="18" charset="0"/>
              <a:cs typeface="Times New Roman" pitchFamily="18" charset="0"/>
            </a:endParaRPr>
          </a:p>
          <a:p>
            <a:pPr defTabSz="866775" eaLnBrk="0" hangingPunct="0">
              <a:spcBef>
                <a:spcPct val="50000"/>
              </a:spcBef>
            </a:pPr>
            <a:endParaRPr lang="en-US" altLang="en-US">
              <a:solidFill>
                <a:srgbClr val="0000FF"/>
              </a:solidFill>
              <a:latin typeface="Times New Roman" pitchFamily="18" charset="0"/>
              <a:cs typeface="Times New Roman" pitchFamily="18" charset="0"/>
            </a:endParaRPr>
          </a:p>
          <a:p>
            <a:pPr defTabSz="866775" eaLnBrk="0" hangingPunct="0">
              <a:spcBef>
                <a:spcPct val="50000"/>
              </a:spcBef>
            </a:pPr>
            <a:endParaRPr lang="en-US" altLang="en-US">
              <a:solidFill>
                <a:srgbClr val="0000FF"/>
              </a:solidFill>
              <a:latin typeface="Times New Roman" pitchFamily="18" charset="0"/>
              <a:cs typeface="Times New Roman" pitchFamily="18" charset="0"/>
            </a:endParaRPr>
          </a:p>
          <a:p>
            <a:pPr defTabSz="866775" eaLnBrk="0" hangingPunct="0">
              <a:spcBef>
                <a:spcPct val="50000"/>
              </a:spcBef>
            </a:pPr>
            <a:endParaRPr lang="en-US" altLang="en-US">
              <a:solidFill>
                <a:srgbClr val="0000FF"/>
              </a:solidFill>
              <a:latin typeface="Times New Roman" pitchFamily="18" charset="0"/>
              <a:cs typeface="Times New Roman" pitchFamily="18" charset="0"/>
            </a:endParaRPr>
          </a:p>
          <a:p>
            <a:pPr defTabSz="866775" eaLnBrk="0" hangingPunct="0">
              <a:spcBef>
                <a:spcPct val="50000"/>
              </a:spcBef>
            </a:pPr>
            <a:endParaRPr lang="en-US" altLang="en-US">
              <a:solidFill>
                <a:srgbClr val="0000FF"/>
              </a:solidFill>
              <a:latin typeface="Times New Roman" pitchFamily="18" charset="0"/>
              <a:cs typeface="Times New Roman" pitchFamily="18" charset="0"/>
            </a:endParaRPr>
          </a:p>
        </p:txBody>
      </p:sp>
      <p:sp>
        <p:nvSpPr>
          <p:cNvPr id="41987" name="Text Box 3"/>
          <p:cNvSpPr txBox="1">
            <a:spLocks noChangeArrowheads="1"/>
          </p:cNvSpPr>
          <p:nvPr/>
        </p:nvSpPr>
        <p:spPr bwMode="auto">
          <a:xfrm>
            <a:off x="731838" y="1066800"/>
            <a:ext cx="7162800" cy="5632450"/>
          </a:xfrm>
          <a:prstGeom prst="rect">
            <a:avLst/>
          </a:prstGeom>
          <a:noFill/>
          <a:ln w="9525">
            <a:noFill/>
            <a:miter lim="800000"/>
            <a:headEnd/>
            <a:tailEnd/>
          </a:ln>
          <a:effectLst/>
        </p:spPr>
        <p:txBody>
          <a:bodyPr lIns="91433" tIns="45716" rIns="91433" bIns="45716">
            <a:spAutoFit/>
          </a:bodyPr>
          <a:lstStyle/>
          <a:p>
            <a:pPr algn="ctr" defTabSz="866775" eaLnBrk="0" hangingPunct="0">
              <a:lnSpc>
                <a:spcPct val="150000"/>
              </a:lnSpc>
            </a:pPr>
            <a:r>
              <a:rPr lang="en-US" sz="2400" dirty="0">
                <a:solidFill>
                  <a:srgbClr val="0000FF"/>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Vân</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xem</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trang</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trọng</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khác</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vời</a:t>
            </a:r>
            <a:r>
              <a:rPr lang="en-US" sz="2400" b="1" dirty="0">
                <a:solidFill>
                  <a:srgbClr val="000000"/>
                </a:solidFill>
                <a:latin typeface="Times New Roman" pitchFamily="18" charset="0"/>
                <a:cs typeface="Times New Roman" pitchFamily="18" charset="0"/>
              </a:rPr>
              <a:t>,</a:t>
            </a:r>
          </a:p>
          <a:p>
            <a:pPr algn="ctr" defTabSz="866775" eaLnBrk="0" hangingPunct="0">
              <a:lnSpc>
                <a:spcPct val="150000"/>
              </a:lnSpc>
            </a:pPr>
            <a:r>
              <a:rPr lang="vi-VN" sz="2400" b="1" dirty="0">
                <a:solidFill>
                  <a:srgbClr val="000000"/>
                </a:solidFill>
                <a:latin typeface="Times New Roman" pitchFamily="18" charset="0"/>
                <a:cs typeface="Times New Roman" pitchFamily="18" charset="0"/>
              </a:rPr>
              <a:t>Khuôn trăng đầy đặn nét ngài nở nang.</a:t>
            </a:r>
          </a:p>
          <a:p>
            <a:pPr algn="ctr" defTabSz="866775" eaLnBrk="0" hangingPunct="0">
              <a:lnSpc>
                <a:spcPct val="150000"/>
              </a:lnSpc>
            </a:pPr>
            <a:r>
              <a:rPr lang="vi-VN" sz="2400" b="1" dirty="0">
                <a:solidFill>
                  <a:srgbClr val="000000"/>
                </a:solidFill>
                <a:latin typeface="Times New Roman" pitchFamily="18" charset="0"/>
                <a:cs typeface="Times New Roman" pitchFamily="18" charset="0"/>
              </a:rPr>
              <a:t>    Hoa cười ngọc thốt đoan trang,</a:t>
            </a:r>
          </a:p>
          <a:p>
            <a:pPr algn="ctr" defTabSz="866775" eaLnBrk="0" hangingPunct="0">
              <a:lnSpc>
                <a:spcPct val="150000"/>
              </a:lnSpc>
            </a:pPr>
            <a:r>
              <a:rPr lang="vi-VN" sz="2400" b="1" dirty="0">
                <a:solidFill>
                  <a:srgbClr val="000000"/>
                </a:solidFill>
                <a:latin typeface="Times New Roman" pitchFamily="18" charset="0"/>
                <a:cs typeface="Times New Roman" pitchFamily="18" charset="0"/>
              </a:rPr>
              <a:t>Mây thua nước tóc tuyết nhường màu da.</a:t>
            </a:r>
          </a:p>
          <a:p>
            <a:pPr algn="ctr" defTabSz="866775" eaLnBrk="0" hangingPunct="0">
              <a:lnSpc>
                <a:spcPct val="150000"/>
              </a:lnSpc>
            </a:pP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Kiều</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càng</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sắc</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sảo</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mặn</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mà</a:t>
            </a:r>
            <a:r>
              <a:rPr lang="en-US" sz="2400" b="1" dirty="0">
                <a:solidFill>
                  <a:srgbClr val="000000"/>
                </a:solidFill>
                <a:latin typeface="Times New Roman" pitchFamily="18" charset="0"/>
                <a:cs typeface="Times New Roman" pitchFamily="18" charset="0"/>
              </a:rPr>
              <a:t>,</a:t>
            </a:r>
          </a:p>
          <a:p>
            <a:pPr algn="ctr" defTabSz="866775" eaLnBrk="0" hangingPunct="0">
              <a:lnSpc>
                <a:spcPct val="150000"/>
              </a:lnSpc>
            </a:pPr>
            <a:r>
              <a:rPr lang="vi-VN" sz="2400" b="1" dirty="0">
                <a:solidFill>
                  <a:srgbClr val="000000"/>
                </a:solidFill>
                <a:latin typeface="Times New Roman" pitchFamily="18" charset="0"/>
                <a:cs typeface="Times New Roman" pitchFamily="18" charset="0"/>
              </a:rPr>
              <a:t>So bề tài sắc lại là phần hơn:</a:t>
            </a:r>
          </a:p>
          <a:p>
            <a:pPr algn="ctr" defTabSz="866775" eaLnBrk="0" hangingPunct="0">
              <a:lnSpc>
                <a:spcPct val="150000"/>
              </a:lnSpc>
            </a:pPr>
            <a:r>
              <a:rPr lang="vi-VN" sz="2400" b="1" dirty="0">
                <a:solidFill>
                  <a:srgbClr val="000000"/>
                </a:solidFill>
                <a:latin typeface="Times New Roman" pitchFamily="18" charset="0"/>
                <a:cs typeface="Times New Roman" pitchFamily="18" charset="0"/>
              </a:rPr>
              <a:t>    Làn thu thuỷ nét xuân sơn,</a:t>
            </a:r>
          </a:p>
          <a:p>
            <a:pPr algn="ctr" defTabSz="866775" eaLnBrk="0" hangingPunct="0">
              <a:lnSpc>
                <a:spcPct val="150000"/>
              </a:lnSpc>
            </a:pPr>
            <a:r>
              <a:rPr lang="en-US" sz="2400" b="1" dirty="0" err="1">
                <a:solidFill>
                  <a:srgbClr val="000000"/>
                </a:solidFill>
                <a:latin typeface="Times New Roman" pitchFamily="18" charset="0"/>
                <a:cs typeface="Times New Roman" pitchFamily="18" charset="0"/>
              </a:rPr>
              <a:t>Hoa</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ghen</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thua</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thắm</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liễu</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hờn</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kém</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xanh</a:t>
            </a:r>
            <a:r>
              <a:rPr lang="en-US" sz="2400" b="1" dirty="0">
                <a:solidFill>
                  <a:srgbClr val="000000"/>
                </a:solidFill>
                <a:latin typeface="Times New Roman" pitchFamily="18" charset="0"/>
                <a:cs typeface="Times New Roman" pitchFamily="18" charset="0"/>
              </a:rPr>
              <a:t>.</a:t>
            </a:r>
          </a:p>
          <a:p>
            <a:pPr algn="ctr" defTabSz="866775" eaLnBrk="0" hangingPunct="0">
              <a:lnSpc>
                <a:spcPct val="150000"/>
              </a:lnSpc>
            </a:pPr>
            <a:r>
              <a:rPr lang="en-US" sz="2400" i="1" dirty="0" smtClean="0">
                <a:solidFill>
                  <a:srgbClr val="000000"/>
                </a:solidFill>
                <a:latin typeface="Times New Roman" pitchFamily="18" charset="0"/>
                <a:cs typeface="Times New Roman" pitchFamily="18" charset="0"/>
              </a:rPr>
              <a:t>				</a:t>
            </a:r>
            <a:endParaRPr lang="en-US" sz="2400" i="1" dirty="0">
              <a:solidFill>
                <a:srgbClr val="000000"/>
              </a:solidFill>
              <a:latin typeface="Times New Roman" pitchFamily="18" charset="0"/>
              <a:cs typeface="Times New Roman" pitchFamily="18" charset="0"/>
            </a:endParaRPr>
          </a:p>
          <a:p>
            <a:pPr algn="ctr" defTabSz="866775" eaLnBrk="0" hangingPunct="0">
              <a:lnSpc>
                <a:spcPct val="150000"/>
              </a:lnSpc>
            </a:pPr>
            <a:endParaRPr lang="en-US" sz="2400" i="1" dirty="0">
              <a:solidFill>
                <a:srgbClr val="000000"/>
              </a:solidFill>
              <a:latin typeface="Times New Roman" pitchFamily="18" charset="0"/>
              <a:cs typeface="Times New Roman" pitchFamily="18" charset="0"/>
            </a:endParaRPr>
          </a:p>
        </p:txBody>
      </p:sp>
      <p:sp>
        <p:nvSpPr>
          <p:cNvPr id="41988" name="Line 4"/>
          <p:cNvSpPr>
            <a:spLocks noChangeShapeType="1"/>
          </p:cNvSpPr>
          <p:nvPr/>
        </p:nvSpPr>
        <p:spPr bwMode="auto">
          <a:xfrm>
            <a:off x="1646236" y="2057400"/>
            <a:ext cx="5105401" cy="0"/>
          </a:xfrm>
          <a:prstGeom prst="line">
            <a:avLst/>
          </a:prstGeom>
          <a:noFill/>
          <a:ln w="19050">
            <a:solidFill>
              <a:srgbClr val="FF3300"/>
            </a:solidFill>
            <a:round/>
            <a:headEnd/>
            <a:tailEnd/>
          </a:ln>
          <a:effectLst/>
        </p:spPr>
        <p:txBody>
          <a:bodyPr/>
          <a:lstStyle/>
          <a:p>
            <a:endParaRPr lang="en-US"/>
          </a:p>
        </p:txBody>
      </p:sp>
      <p:sp>
        <p:nvSpPr>
          <p:cNvPr id="41989" name="Line 5"/>
          <p:cNvSpPr>
            <a:spLocks noChangeShapeType="1"/>
          </p:cNvSpPr>
          <p:nvPr/>
        </p:nvSpPr>
        <p:spPr bwMode="auto">
          <a:xfrm>
            <a:off x="2332038" y="2667000"/>
            <a:ext cx="4267200" cy="0"/>
          </a:xfrm>
          <a:prstGeom prst="line">
            <a:avLst/>
          </a:prstGeom>
          <a:noFill/>
          <a:ln w="19050">
            <a:solidFill>
              <a:srgbClr val="FF3300"/>
            </a:solidFill>
            <a:round/>
            <a:headEnd/>
            <a:tailEnd/>
          </a:ln>
          <a:effectLst/>
        </p:spPr>
        <p:txBody>
          <a:bodyPr/>
          <a:lstStyle/>
          <a:p>
            <a:endParaRPr lang="en-US"/>
          </a:p>
        </p:txBody>
      </p:sp>
      <p:sp>
        <p:nvSpPr>
          <p:cNvPr id="41990" name="Line 6"/>
          <p:cNvSpPr>
            <a:spLocks noChangeShapeType="1"/>
          </p:cNvSpPr>
          <p:nvPr/>
        </p:nvSpPr>
        <p:spPr bwMode="auto">
          <a:xfrm>
            <a:off x="1646236" y="3200400"/>
            <a:ext cx="5410201" cy="0"/>
          </a:xfrm>
          <a:prstGeom prst="line">
            <a:avLst/>
          </a:prstGeom>
          <a:noFill/>
          <a:ln w="19050">
            <a:solidFill>
              <a:srgbClr val="FF3300"/>
            </a:solidFill>
            <a:round/>
            <a:headEnd/>
            <a:tailEnd/>
          </a:ln>
          <a:effectLst/>
        </p:spPr>
        <p:txBody>
          <a:bodyPr/>
          <a:lstStyle/>
          <a:p>
            <a:endParaRPr lang="en-US"/>
          </a:p>
        </p:txBody>
      </p:sp>
      <p:sp>
        <p:nvSpPr>
          <p:cNvPr id="41991" name="Line 7"/>
          <p:cNvSpPr>
            <a:spLocks noChangeShapeType="1"/>
          </p:cNvSpPr>
          <p:nvPr/>
        </p:nvSpPr>
        <p:spPr bwMode="auto">
          <a:xfrm>
            <a:off x="4084638" y="3733800"/>
            <a:ext cx="2057399" cy="0"/>
          </a:xfrm>
          <a:prstGeom prst="line">
            <a:avLst/>
          </a:prstGeom>
          <a:noFill/>
          <a:ln w="19050">
            <a:solidFill>
              <a:srgbClr val="FF3300"/>
            </a:solidFill>
            <a:round/>
            <a:headEnd/>
            <a:tailEnd/>
          </a:ln>
          <a:effectLst/>
        </p:spPr>
        <p:txBody>
          <a:bodyPr/>
          <a:lstStyle/>
          <a:p>
            <a:endParaRPr lang="en-US"/>
          </a:p>
        </p:txBody>
      </p:sp>
      <p:sp>
        <p:nvSpPr>
          <p:cNvPr id="41992" name="Line 8"/>
          <p:cNvSpPr>
            <a:spLocks noChangeShapeType="1"/>
          </p:cNvSpPr>
          <p:nvPr/>
        </p:nvSpPr>
        <p:spPr bwMode="auto">
          <a:xfrm>
            <a:off x="2713036" y="4800600"/>
            <a:ext cx="3581401" cy="0"/>
          </a:xfrm>
          <a:prstGeom prst="line">
            <a:avLst/>
          </a:prstGeom>
          <a:noFill/>
          <a:ln w="19050">
            <a:solidFill>
              <a:srgbClr val="FF3300"/>
            </a:solidFill>
            <a:round/>
            <a:headEnd/>
            <a:tailEnd/>
          </a:ln>
          <a:effectLst/>
        </p:spPr>
        <p:txBody>
          <a:bodyPr/>
          <a:lstStyle/>
          <a:p>
            <a:endParaRPr lang="en-US"/>
          </a:p>
        </p:txBody>
      </p:sp>
      <p:sp>
        <p:nvSpPr>
          <p:cNvPr id="41993" name="Line 9"/>
          <p:cNvSpPr>
            <a:spLocks noChangeShapeType="1"/>
          </p:cNvSpPr>
          <p:nvPr/>
        </p:nvSpPr>
        <p:spPr bwMode="auto">
          <a:xfrm>
            <a:off x="1646237" y="5410200"/>
            <a:ext cx="5257800" cy="0"/>
          </a:xfrm>
          <a:prstGeom prst="line">
            <a:avLst/>
          </a:prstGeom>
          <a:noFill/>
          <a:ln w="19050">
            <a:solidFill>
              <a:srgbClr val="FF3300"/>
            </a:solidFill>
            <a:round/>
            <a:headEnd/>
            <a:tailEnd/>
          </a:ln>
          <a:effectLst/>
        </p:spPr>
        <p:txBody>
          <a:bodyPr/>
          <a:lstStyle/>
          <a:p>
            <a:endParaRPr lang="en-US"/>
          </a:p>
        </p:txBody>
      </p:sp>
      <p:sp>
        <p:nvSpPr>
          <p:cNvPr id="9226" name="Text Box 10"/>
          <p:cNvSpPr txBox="1">
            <a:spLocks noChangeArrowheads="1"/>
          </p:cNvSpPr>
          <p:nvPr/>
        </p:nvSpPr>
        <p:spPr bwMode="auto">
          <a:xfrm>
            <a:off x="1036638" y="228600"/>
            <a:ext cx="7543800" cy="830989"/>
          </a:xfrm>
          <a:prstGeom prst="rect">
            <a:avLst/>
          </a:prstGeom>
          <a:noFill/>
          <a:ln w="9525">
            <a:noFill/>
            <a:miter lim="800000"/>
            <a:headEnd/>
            <a:tailEnd/>
          </a:ln>
          <a:effectLst/>
        </p:spPr>
        <p:txBody>
          <a:bodyPr lIns="91433" tIns="45716" rIns="91433" bIns="45716">
            <a:spAutoFit/>
          </a:bodyPr>
          <a:lstStyle/>
          <a:p>
            <a:pPr defTabSz="866775"/>
            <a:r>
              <a:rPr lang="en-US" sz="2400" i="1" dirty="0" smtClean="0">
                <a:solidFill>
                  <a:srgbClr val="FF0066"/>
                </a:solidFill>
                <a:latin typeface="Times New Roman" pitchFamily="18" charset="0"/>
                <a:cs typeface="Times New Roman" pitchFamily="18" charset="0"/>
              </a:rPr>
              <a:t>a</a:t>
            </a:r>
            <a:r>
              <a:rPr lang="en-US" altLang="en-US" sz="2400" b="1" i="1" dirty="0" smtClean="0">
                <a:solidFill>
                  <a:srgbClr val="FF0000"/>
                </a:solidFill>
                <a:latin typeface="Times New Roman" panose="02020603050405020304" pitchFamily="18" charset="0"/>
              </a:rPr>
              <a:t>. </a:t>
            </a:r>
            <a:r>
              <a:rPr lang="en-US" altLang="en-US" sz="2400" b="1" i="1" dirty="0" err="1" smtClean="0">
                <a:solidFill>
                  <a:srgbClr val="FF0000"/>
                </a:solidFill>
                <a:latin typeface="Times New Roman" panose="02020603050405020304" pitchFamily="18" charset="0"/>
              </a:rPr>
              <a:t>Chỉ</a:t>
            </a:r>
            <a:r>
              <a:rPr lang="en-US" altLang="en-US" sz="2400" b="1" i="1" dirty="0" smtClean="0">
                <a:solidFill>
                  <a:srgbClr val="FF0000"/>
                </a:solidFill>
                <a:latin typeface="Times New Roman" panose="02020603050405020304" pitchFamily="18" charset="0"/>
              </a:rPr>
              <a:t> </a:t>
            </a:r>
            <a:r>
              <a:rPr lang="en-US" altLang="en-US" sz="2400" b="1" i="1" dirty="0" err="1" smtClean="0">
                <a:solidFill>
                  <a:srgbClr val="FF0000"/>
                </a:solidFill>
                <a:latin typeface="Times New Roman" panose="02020603050405020304" pitchFamily="18" charset="0"/>
              </a:rPr>
              <a:t>ra</a:t>
            </a:r>
            <a:r>
              <a:rPr lang="en-US" altLang="en-US" sz="2400" b="1" i="1" dirty="0" smtClean="0">
                <a:solidFill>
                  <a:srgbClr val="FF0000"/>
                </a:solidFill>
                <a:latin typeface="Times New Roman" panose="02020603050405020304" pitchFamily="18" charset="0"/>
              </a:rPr>
              <a:t> </a:t>
            </a:r>
            <a:r>
              <a:rPr lang="en-US" altLang="en-US" sz="2400" b="1" i="1" u="sng" dirty="0" err="1" smtClean="0">
                <a:solidFill>
                  <a:srgbClr val="FF0000"/>
                </a:solidFill>
                <a:latin typeface="Times New Roman" panose="02020603050405020304" pitchFamily="18" charset="0"/>
              </a:rPr>
              <a:t>các</a:t>
            </a:r>
            <a:r>
              <a:rPr lang="en-US" altLang="en-US" sz="2400" b="1" i="1" u="sng" dirty="0" smtClean="0">
                <a:solidFill>
                  <a:srgbClr val="FF0000"/>
                </a:solidFill>
                <a:latin typeface="Times New Roman" panose="02020603050405020304" pitchFamily="18" charset="0"/>
              </a:rPr>
              <a:t> chi </a:t>
            </a:r>
            <a:r>
              <a:rPr lang="en-US" altLang="en-US" sz="2400" b="1" i="1" u="sng" dirty="0" err="1" smtClean="0">
                <a:solidFill>
                  <a:srgbClr val="FF0000"/>
                </a:solidFill>
                <a:latin typeface="Times New Roman" panose="02020603050405020304" pitchFamily="18" charset="0"/>
              </a:rPr>
              <a:t>tiết</a:t>
            </a:r>
            <a:r>
              <a:rPr lang="en-US" altLang="en-US" sz="2400" b="1" i="1" u="sng" dirty="0" smtClean="0">
                <a:solidFill>
                  <a:srgbClr val="FF0000"/>
                </a:solidFill>
                <a:latin typeface="Times New Roman" panose="02020603050405020304" pitchFamily="18" charset="0"/>
              </a:rPr>
              <a:t> </a:t>
            </a:r>
            <a:r>
              <a:rPr lang="en-US" altLang="en-US" sz="2400" b="1" i="1" u="sng" dirty="0" err="1" smtClean="0">
                <a:solidFill>
                  <a:srgbClr val="FF0000"/>
                </a:solidFill>
                <a:latin typeface="Times New Roman" panose="02020603050405020304" pitchFamily="18" charset="0"/>
              </a:rPr>
              <a:t>miêu</a:t>
            </a:r>
            <a:r>
              <a:rPr lang="en-US" altLang="en-US" sz="2400" b="1" i="1" u="sng" dirty="0" smtClean="0">
                <a:solidFill>
                  <a:srgbClr val="FF0000"/>
                </a:solidFill>
                <a:latin typeface="Times New Roman" panose="02020603050405020304" pitchFamily="18" charset="0"/>
              </a:rPr>
              <a:t> </a:t>
            </a:r>
            <a:r>
              <a:rPr lang="en-US" altLang="en-US" sz="2400" b="1" i="1" u="sng" dirty="0" err="1" smtClean="0">
                <a:solidFill>
                  <a:srgbClr val="FF0000"/>
                </a:solidFill>
                <a:latin typeface="Times New Roman" panose="02020603050405020304" pitchFamily="18" charset="0"/>
              </a:rPr>
              <a:t>tả</a:t>
            </a:r>
            <a:r>
              <a:rPr lang="en-US" altLang="en-US" sz="2400" b="1" i="1" u="sng" dirty="0" smtClean="0">
                <a:solidFill>
                  <a:srgbClr val="FF0000"/>
                </a:solidFill>
                <a:latin typeface="Times New Roman" panose="02020603050405020304" pitchFamily="18" charset="0"/>
              </a:rPr>
              <a:t> </a:t>
            </a:r>
            <a:r>
              <a:rPr lang="en-US" altLang="en-US" sz="2400" b="1" i="1" dirty="0" err="1" smtClean="0">
                <a:solidFill>
                  <a:srgbClr val="FF0000"/>
                </a:solidFill>
                <a:latin typeface="Times New Roman" panose="02020603050405020304" pitchFamily="18" charset="0"/>
              </a:rPr>
              <a:t>trong</a:t>
            </a:r>
            <a:r>
              <a:rPr lang="en-US" altLang="en-US" sz="2400" b="1" i="1" dirty="0" smtClean="0">
                <a:solidFill>
                  <a:srgbClr val="FF0000"/>
                </a:solidFill>
                <a:latin typeface="Times New Roman" panose="02020603050405020304" pitchFamily="18" charset="0"/>
              </a:rPr>
              <a:t> </a:t>
            </a:r>
            <a:r>
              <a:rPr lang="en-US" altLang="en-US" sz="2400" b="1" i="1" dirty="0" err="1" smtClean="0">
                <a:solidFill>
                  <a:srgbClr val="FF0000"/>
                </a:solidFill>
                <a:latin typeface="Times New Roman" panose="02020603050405020304" pitchFamily="18" charset="0"/>
              </a:rPr>
              <a:t>đoạn</a:t>
            </a:r>
            <a:r>
              <a:rPr lang="en-US" altLang="en-US" sz="2400" b="1" i="1" dirty="0" smtClean="0">
                <a:solidFill>
                  <a:srgbClr val="FF0000"/>
                </a:solidFill>
                <a:latin typeface="Times New Roman" panose="02020603050405020304" pitchFamily="18" charset="0"/>
              </a:rPr>
              <a:t> </a:t>
            </a:r>
            <a:r>
              <a:rPr lang="en-US" altLang="en-US" sz="2400" b="1" i="1" dirty="0" err="1" smtClean="0">
                <a:solidFill>
                  <a:srgbClr val="FF0000"/>
                </a:solidFill>
                <a:latin typeface="Times New Roman" panose="02020603050405020304" pitchFamily="18" charset="0"/>
              </a:rPr>
              <a:t>thơ</a:t>
            </a:r>
            <a:r>
              <a:rPr lang="en-US" altLang="en-US" sz="2400" b="1" i="1" dirty="0" smtClean="0">
                <a:solidFill>
                  <a:srgbClr val="FF0000"/>
                </a:solidFill>
                <a:latin typeface="Times New Roman" panose="02020603050405020304" pitchFamily="18" charset="0"/>
              </a:rPr>
              <a:t>, </a:t>
            </a:r>
            <a:r>
              <a:rPr lang="en-US" altLang="en-US" sz="2400" b="1" i="1" dirty="0" err="1" smtClean="0">
                <a:solidFill>
                  <a:srgbClr val="FF0000"/>
                </a:solidFill>
                <a:latin typeface="Times New Roman" panose="02020603050405020304" pitchFamily="18" charset="0"/>
              </a:rPr>
              <a:t>các</a:t>
            </a:r>
            <a:r>
              <a:rPr lang="en-US" altLang="en-US" sz="2400" b="1" i="1" dirty="0" smtClean="0">
                <a:solidFill>
                  <a:srgbClr val="FF0000"/>
                </a:solidFill>
                <a:latin typeface="Times New Roman" panose="02020603050405020304" pitchFamily="18" charset="0"/>
              </a:rPr>
              <a:t> chi </a:t>
            </a:r>
            <a:r>
              <a:rPr lang="en-US" altLang="en-US" sz="2400" b="1" i="1" dirty="0" err="1" smtClean="0">
                <a:solidFill>
                  <a:srgbClr val="FF0000"/>
                </a:solidFill>
                <a:latin typeface="Times New Roman" panose="02020603050405020304" pitchFamily="18" charset="0"/>
              </a:rPr>
              <a:t>tiết</a:t>
            </a:r>
            <a:r>
              <a:rPr lang="en-US" altLang="en-US" sz="2400" b="1" i="1" dirty="0" smtClean="0">
                <a:solidFill>
                  <a:srgbClr val="FF0000"/>
                </a:solidFill>
                <a:latin typeface="Times New Roman" panose="02020603050405020304" pitchFamily="18" charset="0"/>
              </a:rPr>
              <a:t> </a:t>
            </a:r>
            <a:r>
              <a:rPr lang="en-US" altLang="en-US" sz="2400" b="1" i="1" dirty="0" err="1" smtClean="0">
                <a:solidFill>
                  <a:srgbClr val="FF0000"/>
                </a:solidFill>
                <a:latin typeface="Times New Roman" panose="02020603050405020304" pitchFamily="18" charset="0"/>
              </a:rPr>
              <a:t>ấy</a:t>
            </a:r>
            <a:r>
              <a:rPr lang="en-US" altLang="en-US" sz="2400" b="1" i="1" dirty="0" smtClean="0">
                <a:solidFill>
                  <a:srgbClr val="FF0000"/>
                </a:solidFill>
                <a:latin typeface="Times New Roman" panose="02020603050405020304" pitchFamily="18" charset="0"/>
              </a:rPr>
              <a:t> </a:t>
            </a:r>
            <a:r>
              <a:rPr lang="en-US" altLang="en-US" sz="2400" b="1" i="1" dirty="0" err="1" smtClean="0">
                <a:solidFill>
                  <a:srgbClr val="FF0000"/>
                </a:solidFill>
                <a:latin typeface="Times New Roman" panose="02020603050405020304" pitchFamily="18" charset="0"/>
              </a:rPr>
              <a:t>thể</a:t>
            </a:r>
            <a:r>
              <a:rPr lang="en-US" altLang="en-US" sz="2400" b="1" i="1" dirty="0" smtClean="0">
                <a:solidFill>
                  <a:srgbClr val="FF0000"/>
                </a:solidFill>
                <a:latin typeface="Times New Roman" panose="02020603050405020304" pitchFamily="18" charset="0"/>
              </a:rPr>
              <a:t> </a:t>
            </a:r>
            <a:r>
              <a:rPr lang="en-US" altLang="en-US" sz="2400" b="1" i="1" dirty="0" err="1" smtClean="0">
                <a:solidFill>
                  <a:srgbClr val="FF0000"/>
                </a:solidFill>
                <a:latin typeface="Times New Roman" panose="02020603050405020304" pitchFamily="18" charset="0"/>
              </a:rPr>
              <a:t>hiện</a:t>
            </a:r>
            <a:r>
              <a:rPr lang="en-US" altLang="en-US" sz="2400" b="1" i="1" dirty="0" smtClean="0">
                <a:solidFill>
                  <a:srgbClr val="FF0000"/>
                </a:solidFill>
                <a:latin typeface="Times New Roman" panose="02020603050405020304" pitchFamily="18" charset="0"/>
              </a:rPr>
              <a:t> </a:t>
            </a:r>
            <a:r>
              <a:rPr lang="vi-VN" altLang="en-US" sz="2400" b="1" i="1" dirty="0" smtClean="0">
                <a:solidFill>
                  <a:srgbClr val="FF0000"/>
                </a:solidFill>
                <a:latin typeface="Times New Roman" panose="02020603050405020304" pitchFamily="18" charset="0"/>
              </a:rPr>
              <a:t>đối</a:t>
            </a:r>
            <a:r>
              <a:rPr lang="en-US" altLang="en-US" sz="2400" b="1" i="1" dirty="0" smtClean="0">
                <a:solidFill>
                  <a:srgbClr val="FF0000"/>
                </a:solidFill>
                <a:latin typeface="Times New Roman" panose="02020603050405020304" pitchFamily="18" charset="0"/>
              </a:rPr>
              <a:t> t</a:t>
            </a:r>
            <a:r>
              <a:rPr lang="vi-VN" altLang="en-US" sz="2400" b="1" i="1" dirty="0" smtClean="0">
                <a:solidFill>
                  <a:srgbClr val="FF0000"/>
                </a:solidFill>
                <a:latin typeface="Times New Roman" panose="02020603050405020304" pitchFamily="18" charset="0"/>
              </a:rPr>
              <a:t>ượn</a:t>
            </a:r>
            <a:r>
              <a:rPr lang="en-US" altLang="en-US" sz="2400" b="1" i="1" dirty="0" smtClean="0">
                <a:solidFill>
                  <a:srgbClr val="FF0000"/>
                </a:solidFill>
                <a:latin typeface="Times New Roman" panose="02020603050405020304" pitchFamily="18" charset="0"/>
              </a:rPr>
              <a:t>g </a:t>
            </a:r>
            <a:r>
              <a:rPr lang="en-US" altLang="en-US" sz="2400" b="1" i="1" dirty="0" err="1" smtClean="0">
                <a:solidFill>
                  <a:srgbClr val="FF0000"/>
                </a:solidFill>
                <a:latin typeface="Times New Roman" panose="02020603050405020304" pitchFamily="18" charset="0"/>
              </a:rPr>
              <a:t>nào</a:t>
            </a:r>
            <a:r>
              <a:rPr lang="en-US" altLang="en-US" sz="2400" b="1" i="1" dirty="0" smtClean="0">
                <a:solidFill>
                  <a:srgbClr val="FF0000"/>
                </a:solidFill>
                <a:latin typeface="Times New Roman" panose="02020603050405020304" pitchFamily="18" charset="0"/>
              </a:rPr>
              <a:t>?</a:t>
            </a:r>
            <a:endParaRPr lang="vi-VN" sz="2400" i="1" dirty="0">
              <a:solidFill>
                <a:srgbClr val="FF0000"/>
              </a:solidFill>
              <a:latin typeface="Times New Roman" pitchFamily="18" charset="0"/>
              <a:cs typeface="Times New Roman" pitchFamily="18" charset="0"/>
            </a:endParaRPr>
          </a:p>
        </p:txBody>
      </p:sp>
      <p:sp>
        <p:nvSpPr>
          <p:cNvPr id="11" name="Rectangle 10"/>
          <p:cNvSpPr/>
          <p:nvPr/>
        </p:nvSpPr>
        <p:spPr>
          <a:xfrm>
            <a:off x="4999037" y="5638800"/>
            <a:ext cx="3518977" cy="369332"/>
          </a:xfrm>
          <a:prstGeom prst="rect">
            <a:avLst/>
          </a:prstGeom>
        </p:spPr>
        <p:txBody>
          <a:bodyPr wrap="none">
            <a:spAutoFit/>
          </a:bodyPr>
          <a:lstStyle/>
          <a:p>
            <a:r>
              <a:rPr lang="vi-VN" i="1" dirty="0" smtClean="0">
                <a:solidFill>
                  <a:srgbClr val="000000"/>
                </a:solidFill>
                <a:latin typeface="Times New Roman" pitchFamily="18" charset="0"/>
                <a:cs typeface="Times New Roman" pitchFamily="18" charset="0"/>
              </a:rPr>
              <a:t>(</a:t>
            </a:r>
            <a:r>
              <a:rPr lang="en-US" i="1" dirty="0" err="1" smtClean="0">
                <a:solidFill>
                  <a:srgbClr val="000000"/>
                </a:solidFill>
                <a:latin typeface="Times New Roman" pitchFamily="18" charset="0"/>
                <a:cs typeface="Times New Roman" pitchFamily="18" charset="0"/>
              </a:rPr>
              <a:t>Trích</a:t>
            </a:r>
            <a:r>
              <a:rPr lang="en-US" i="1" dirty="0" smtClean="0">
                <a:solidFill>
                  <a:srgbClr val="000000"/>
                </a:solidFill>
                <a:latin typeface="Times New Roman" pitchFamily="18" charset="0"/>
                <a:cs typeface="Times New Roman" pitchFamily="18" charset="0"/>
              </a:rPr>
              <a:t> </a:t>
            </a:r>
            <a:r>
              <a:rPr lang="vi-VN" i="1" dirty="0" smtClean="0">
                <a:solidFill>
                  <a:srgbClr val="000000"/>
                </a:solidFill>
                <a:latin typeface="Times New Roman" pitchFamily="18" charset="0"/>
                <a:cs typeface="Times New Roman" pitchFamily="18" charset="0"/>
              </a:rPr>
              <a:t>Chị em Thuý Kiều, </a:t>
            </a:r>
            <a:r>
              <a:rPr lang="en-US" i="1" dirty="0" smtClean="0">
                <a:solidFill>
                  <a:srgbClr val="000000"/>
                </a:solidFill>
                <a:latin typeface="Times New Roman" pitchFamily="18" charset="0"/>
                <a:cs typeface="Times New Roman" pitchFamily="18" charset="0"/>
              </a:rPr>
              <a:t>SGK/</a:t>
            </a:r>
            <a:r>
              <a:rPr lang="vi-VN" i="1" dirty="0" smtClean="0">
                <a:solidFill>
                  <a:srgbClr val="000000"/>
                </a:solidFill>
                <a:latin typeface="Times New Roman" pitchFamily="18" charset="0"/>
                <a:cs typeface="Times New Roman" pitchFamily="18" charset="0"/>
              </a:rPr>
              <a:t>81</a:t>
            </a:r>
            <a:r>
              <a:rPr lang="en-US" i="1" dirty="0" smtClean="0">
                <a:solidFill>
                  <a:srgbClr val="000000"/>
                </a:solidFill>
                <a:latin typeface="Times New Roman" pitchFamily="18" charset="0"/>
                <a:cs typeface="Times New Roman" pitchFamily="18" charset="0"/>
              </a:rPr>
              <a:t>)</a:t>
            </a:r>
            <a:r>
              <a:rPr lang="vi-VN" i="1" dirty="0" smtClean="0">
                <a:solidFill>
                  <a:srgbClr val="000000"/>
                </a:solidFill>
                <a:latin typeface="Times New Roman" pitchFamily="18" charset="0"/>
                <a:cs typeface="Times New Roman" pitchFamily="18" charset="0"/>
              </a:rPr>
              <a:t> </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grpId="0" nodeType="afterEffect">
                                  <p:stCondLst>
                                    <p:cond delay="0"/>
                                  </p:stCondLst>
                                  <p:childTnLst>
                                    <p:set>
                                      <p:cBhvr>
                                        <p:cTn id="6" dur="1" fill="hold">
                                          <p:stCondLst>
                                            <p:cond delay="0"/>
                                          </p:stCondLst>
                                        </p:cTn>
                                        <p:tgtEl>
                                          <p:spTgt spid="41987"/>
                                        </p:tgtEl>
                                        <p:attrNameLst>
                                          <p:attrName>style.visibility</p:attrName>
                                        </p:attrNameLst>
                                      </p:cBhvr>
                                      <p:to>
                                        <p:strVal val="visible"/>
                                      </p:to>
                                    </p:set>
                                    <p:anim calcmode="lin" valueType="num">
                                      <p:cBhvr>
                                        <p:cTn id="7" dur="1000" fill="hold"/>
                                        <p:tgtEl>
                                          <p:spTgt spid="41987"/>
                                        </p:tgtEl>
                                        <p:attrNameLst>
                                          <p:attrName>ppt_x</p:attrName>
                                        </p:attrNameLst>
                                      </p:cBhvr>
                                      <p:tavLst>
                                        <p:tav tm="0">
                                          <p:val>
                                            <p:strVal val="#ppt_x-.2"/>
                                          </p:val>
                                        </p:tav>
                                        <p:tav tm="100000">
                                          <p:val>
                                            <p:strVal val="#ppt_x"/>
                                          </p:val>
                                        </p:tav>
                                      </p:tavLst>
                                    </p:anim>
                                    <p:anim calcmode="lin" valueType="num">
                                      <p:cBhvr>
                                        <p:cTn id="8" dur="1000" fill="hold"/>
                                        <p:tgtEl>
                                          <p:spTgt spid="41987"/>
                                        </p:tgtEl>
                                        <p:attrNameLst>
                                          <p:attrName>ppt_y</p:attrName>
                                        </p:attrNameLst>
                                      </p:cBhvr>
                                      <p:tavLst>
                                        <p:tav tm="0">
                                          <p:val>
                                            <p:strVal val="#ppt_y"/>
                                          </p:val>
                                        </p:tav>
                                        <p:tav tm="100000">
                                          <p:val>
                                            <p:strVal val="#ppt_y"/>
                                          </p:val>
                                        </p:tav>
                                      </p:tavLst>
                                    </p:anim>
                                    <p:animEffect transition="in" filter="wipe(right)" prLst="gradientSize: 0.1">
                                      <p:cBhvr>
                                        <p:cTn id="9" dur="1000"/>
                                        <p:tgtEl>
                                          <p:spTgt spid="41987"/>
                                        </p:tgtEl>
                                      </p:cBhvr>
                                    </p:animEffect>
                                  </p:childTnLst>
                                </p:cTn>
                              </p:par>
                            </p:childTnLst>
                          </p:cTn>
                        </p:par>
                      </p:childTnLst>
                    </p:cTn>
                  </p:par>
                  <p:par>
                    <p:cTn id="10" fill="hold">
                      <p:stCondLst>
                        <p:cond delay="indefinite"/>
                      </p:stCondLst>
                      <p:childTnLst>
                        <p:par>
                          <p:cTn id="11" fill="hold">
                            <p:stCondLst>
                              <p:cond delay="0"/>
                            </p:stCondLst>
                            <p:childTnLst>
                              <p:par>
                                <p:cTn id="12" presetID="8" presetClass="entr" presetSubtype="16"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diamond(in)">
                                      <p:cBhvr>
                                        <p:cTn id="14" dur="500"/>
                                        <p:tgtEl>
                                          <p:spTgt spid="11"/>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3" presetClass="entr" presetSubtype="10" fill="hold" grpId="0" nodeType="clickEffect">
                                  <p:stCondLst>
                                    <p:cond delay="0"/>
                                  </p:stCondLst>
                                  <p:childTnLst>
                                    <p:set>
                                      <p:cBhvr>
                                        <p:cTn id="18" dur="1" fill="hold">
                                          <p:stCondLst>
                                            <p:cond delay="0"/>
                                          </p:stCondLst>
                                        </p:cTn>
                                        <p:tgtEl>
                                          <p:spTgt spid="41988"/>
                                        </p:tgtEl>
                                        <p:attrNameLst>
                                          <p:attrName>style.visibility</p:attrName>
                                        </p:attrNameLst>
                                      </p:cBhvr>
                                      <p:to>
                                        <p:strVal val="visible"/>
                                      </p:to>
                                    </p:set>
                                    <p:animEffect transition="in" filter="blinds(horizontal)">
                                      <p:cBhvr>
                                        <p:cTn id="19" dur="500"/>
                                        <p:tgtEl>
                                          <p:spTgt spid="41988"/>
                                        </p:tgtEl>
                                      </p:cBhvr>
                                    </p:animEffect>
                                  </p:childTnLst>
                                </p:cTn>
                              </p:par>
                            </p:childTnLst>
                          </p:cTn>
                        </p:par>
                        <p:par>
                          <p:cTn id="20" fill="hold" nodeType="afterGroup">
                            <p:stCondLst>
                              <p:cond delay="500"/>
                            </p:stCondLst>
                            <p:childTnLst>
                              <p:par>
                                <p:cTn id="21" presetID="3" presetClass="entr" presetSubtype="10" fill="hold" grpId="0" nodeType="afterEffect">
                                  <p:stCondLst>
                                    <p:cond delay="0"/>
                                  </p:stCondLst>
                                  <p:childTnLst>
                                    <p:set>
                                      <p:cBhvr>
                                        <p:cTn id="22" dur="1" fill="hold">
                                          <p:stCondLst>
                                            <p:cond delay="0"/>
                                          </p:stCondLst>
                                        </p:cTn>
                                        <p:tgtEl>
                                          <p:spTgt spid="41989"/>
                                        </p:tgtEl>
                                        <p:attrNameLst>
                                          <p:attrName>style.visibility</p:attrName>
                                        </p:attrNameLst>
                                      </p:cBhvr>
                                      <p:to>
                                        <p:strVal val="visible"/>
                                      </p:to>
                                    </p:set>
                                    <p:animEffect transition="in" filter="blinds(horizontal)">
                                      <p:cBhvr>
                                        <p:cTn id="23" dur="500"/>
                                        <p:tgtEl>
                                          <p:spTgt spid="41989"/>
                                        </p:tgtEl>
                                      </p:cBhvr>
                                    </p:animEffect>
                                  </p:childTnLst>
                                </p:cTn>
                              </p:par>
                            </p:childTnLst>
                          </p:cTn>
                        </p:par>
                        <p:par>
                          <p:cTn id="24" fill="hold" nodeType="afterGroup">
                            <p:stCondLst>
                              <p:cond delay="1000"/>
                            </p:stCondLst>
                            <p:childTnLst>
                              <p:par>
                                <p:cTn id="25" presetID="3" presetClass="entr" presetSubtype="10" fill="hold" grpId="0" nodeType="afterEffect">
                                  <p:stCondLst>
                                    <p:cond delay="0"/>
                                  </p:stCondLst>
                                  <p:childTnLst>
                                    <p:set>
                                      <p:cBhvr>
                                        <p:cTn id="26" dur="1" fill="hold">
                                          <p:stCondLst>
                                            <p:cond delay="0"/>
                                          </p:stCondLst>
                                        </p:cTn>
                                        <p:tgtEl>
                                          <p:spTgt spid="41990"/>
                                        </p:tgtEl>
                                        <p:attrNameLst>
                                          <p:attrName>style.visibility</p:attrName>
                                        </p:attrNameLst>
                                      </p:cBhvr>
                                      <p:to>
                                        <p:strVal val="visible"/>
                                      </p:to>
                                    </p:set>
                                    <p:animEffect transition="in" filter="blinds(horizontal)">
                                      <p:cBhvr>
                                        <p:cTn id="27" dur="500"/>
                                        <p:tgtEl>
                                          <p:spTgt spid="41990"/>
                                        </p:tgtEl>
                                      </p:cBhvr>
                                    </p:animEffect>
                                  </p:childTnLst>
                                </p:cTn>
                              </p:par>
                            </p:childTnLst>
                          </p:cTn>
                        </p:par>
                        <p:par>
                          <p:cTn id="28" fill="hold" nodeType="afterGroup">
                            <p:stCondLst>
                              <p:cond delay="1500"/>
                            </p:stCondLst>
                            <p:childTnLst>
                              <p:par>
                                <p:cTn id="29" presetID="3" presetClass="entr" presetSubtype="10" fill="hold" grpId="0" nodeType="afterEffect">
                                  <p:stCondLst>
                                    <p:cond delay="0"/>
                                  </p:stCondLst>
                                  <p:childTnLst>
                                    <p:set>
                                      <p:cBhvr>
                                        <p:cTn id="30" dur="1" fill="hold">
                                          <p:stCondLst>
                                            <p:cond delay="0"/>
                                          </p:stCondLst>
                                        </p:cTn>
                                        <p:tgtEl>
                                          <p:spTgt spid="41991"/>
                                        </p:tgtEl>
                                        <p:attrNameLst>
                                          <p:attrName>style.visibility</p:attrName>
                                        </p:attrNameLst>
                                      </p:cBhvr>
                                      <p:to>
                                        <p:strVal val="visible"/>
                                      </p:to>
                                    </p:set>
                                    <p:animEffect transition="in" filter="blinds(horizontal)">
                                      <p:cBhvr>
                                        <p:cTn id="31" dur="500"/>
                                        <p:tgtEl>
                                          <p:spTgt spid="41991"/>
                                        </p:tgtEl>
                                      </p:cBhvr>
                                    </p:animEffect>
                                  </p:childTnLst>
                                </p:cTn>
                              </p:par>
                            </p:childTnLst>
                          </p:cTn>
                        </p:par>
                        <p:par>
                          <p:cTn id="32" fill="hold" nodeType="afterGroup">
                            <p:stCondLst>
                              <p:cond delay="2000"/>
                            </p:stCondLst>
                            <p:childTnLst>
                              <p:par>
                                <p:cTn id="33" presetID="3" presetClass="entr" presetSubtype="10" fill="hold" grpId="0" nodeType="afterEffect">
                                  <p:stCondLst>
                                    <p:cond delay="0"/>
                                  </p:stCondLst>
                                  <p:childTnLst>
                                    <p:set>
                                      <p:cBhvr>
                                        <p:cTn id="34" dur="1" fill="hold">
                                          <p:stCondLst>
                                            <p:cond delay="0"/>
                                          </p:stCondLst>
                                        </p:cTn>
                                        <p:tgtEl>
                                          <p:spTgt spid="41992"/>
                                        </p:tgtEl>
                                        <p:attrNameLst>
                                          <p:attrName>style.visibility</p:attrName>
                                        </p:attrNameLst>
                                      </p:cBhvr>
                                      <p:to>
                                        <p:strVal val="visible"/>
                                      </p:to>
                                    </p:set>
                                    <p:animEffect transition="in" filter="blinds(horizontal)">
                                      <p:cBhvr>
                                        <p:cTn id="35" dur="500"/>
                                        <p:tgtEl>
                                          <p:spTgt spid="41992"/>
                                        </p:tgtEl>
                                      </p:cBhvr>
                                    </p:animEffect>
                                  </p:childTnLst>
                                </p:cTn>
                              </p:par>
                            </p:childTnLst>
                          </p:cTn>
                        </p:par>
                        <p:par>
                          <p:cTn id="36" fill="hold" nodeType="afterGroup">
                            <p:stCondLst>
                              <p:cond delay="2500"/>
                            </p:stCondLst>
                            <p:childTnLst>
                              <p:par>
                                <p:cTn id="37" presetID="3" presetClass="entr" presetSubtype="10" fill="hold" grpId="0" nodeType="afterEffect">
                                  <p:stCondLst>
                                    <p:cond delay="0"/>
                                  </p:stCondLst>
                                  <p:childTnLst>
                                    <p:set>
                                      <p:cBhvr>
                                        <p:cTn id="38" dur="1" fill="hold">
                                          <p:stCondLst>
                                            <p:cond delay="0"/>
                                          </p:stCondLst>
                                        </p:cTn>
                                        <p:tgtEl>
                                          <p:spTgt spid="41993"/>
                                        </p:tgtEl>
                                        <p:attrNameLst>
                                          <p:attrName>style.visibility</p:attrName>
                                        </p:attrNameLst>
                                      </p:cBhvr>
                                      <p:to>
                                        <p:strVal val="visible"/>
                                      </p:to>
                                    </p:set>
                                    <p:animEffect transition="in" filter="blinds(horizontal)">
                                      <p:cBhvr>
                                        <p:cTn id="39" dur="500"/>
                                        <p:tgtEl>
                                          <p:spTgt spid="419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7" grpId="0"/>
      <p:bldP spid="41988" grpId="0" animBg="1"/>
      <p:bldP spid="41989" grpId="0" animBg="1"/>
      <p:bldP spid="41990" grpId="0" animBg="1"/>
      <p:bldP spid="41991" grpId="0" animBg="1"/>
      <p:bldP spid="41992" grpId="0" animBg="1"/>
      <p:bldP spid="41993" grpId="0" animBg="1"/>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Users\THAY QUAN\Downloads\unnamed (1).jpg"/>
          <p:cNvPicPr>
            <a:picLocks noChangeAspect="1" noChangeArrowheads="1"/>
          </p:cNvPicPr>
          <p:nvPr/>
        </p:nvPicPr>
        <p:blipFill>
          <a:blip r:embed="rId2" cstate="print"/>
          <a:srcRect/>
          <a:stretch>
            <a:fillRect/>
          </a:stretch>
        </p:blipFill>
        <p:spPr bwMode="auto">
          <a:xfrm>
            <a:off x="4694237" y="914400"/>
            <a:ext cx="4084638" cy="4114800"/>
          </a:xfrm>
          <a:prstGeom prst="rect">
            <a:avLst/>
          </a:prstGeom>
          <a:noFill/>
          <a:ln w="9525">
            <a:noFill/>
            <a:miter lim="800000"/>
            <a:headEnd/>
            <a:tailEnd/>
          </a:ln>
        </p:spPr>
      </p:pic>
      <p:sp>
        <p:nvSpPr>
          <p:cNvPr id="2" name="Rectangle 1"/>
          <p:cNvSpPr>
            <a:spLocks noChangeArrowheads="1"/>
          </p:cNvSpPr>
          <p:nvPr/>
        </p:nvSpPr>
        <p:spPr bwMode="auto">
          <a:xfrm>
            <a:off x="0" y="228600"/>
            <a:ext cx="5608637" cy="5750676"/>
          </a:xfrm>
          <a:prstGeom prst="rect">
            <a:avLst/>
          </a:prstGeom>
          <a:noFill/>
          <a:ln w="9525">
            <a:noFill/>
            <a:miter lim="800000"/>
            <a:headEnd/>
            <a:tailEnd/>
          </a:ln>
        </p:spPr>
        <p:txBody>
          <a:bodyPr wrap="square" lIns="86740" tIns="43370" rIns="86740" bIns="43370">
            <a:spAutoFit/>
          </a:bodyPr>
          <a:lstStyle/>
          <a:p>
            <a:pPr>
              <a:lnSpc>
                <a:spcPct val="150000"/>
              </a:lnSpc>
              <a:buFont typeface="Wingdings"/>
              <a:buChar char="è"/>
            </a:pPr>
            <a:r>
              <a:rPr lang="en-US" sz="2800" b="1" dirty="0" err="1" smtClean="0">
                <a:solidFill>
                  <a:srgbClr val="0000FF"/>
                </a:solidFill>
                <a:latin typeface="Times New Roman" pitchFamily="18" charset="0"/>
                <a:cs typeface="Times New Roman" pitchFamily="18" charset="0"/>
                <a:sym typeface="Wingdings" pitchFamily="2" charset="2"/>
              </a:rPr>
              <a:t>Đối</a:t>
            </a:r>
            <a:r>
              <a:rPr lang="en-US" sz="2800" b="1" dirty="0" smtClean="0">
                <a:solidFill>
                  <a:srgbClr val="0000FF"/>
                </a:solidFill>
                <a:latin typeface="Times New Roman" pitchFamily="18" charset="0"/>
                <a:cs typeface="Times New Roman" pitchFamily="18" charset="0"/>
                <a:sym typeface="Wingdings" pitchFamily="2" charset="2"/>
              </a:rPr>
              <a:t> </a:t>
            </a:r>
            <a:r>
              <a:rPr lang="en-US" sz="2800" b="1" dirty="0" smtClean="0">
                <a:solidFill>
                  <a:srgbClr val="0000FF"/>
                </a:solidFill>
                <a:latin typeface="Times New Roman" pitchFamily="18" charset="0"/>
                <a:cs typeface="Times New Roman" pitchFamily="18" charset="0"/>
                <a:sym typeface="Wingdings" pitchFamily="2" charset="2"/>
              </a:rPr>
              <a:t>t</a:t>
            </a:r>
            <a:r>
              <a:rPr lang="vi-VN" sz="2800" b="1" dirty="0" smtClean="0">
                <a:solidFill>
                  <a:srgbClr val="0000FF"/>
                </a:solidFill>
                <a:latin typeface="Times New Roman" pitchFamily="18" charset="0"/>
                <a:cs typeface="Times New Roman" pitchFamily="18" charset="0"/>
                <a:sym typeface="Wingdings" pitchFamily="2" charset="2"/>
              </a:rPr>
              <a:t>ượn</a:t>
            </a:r>
            <a:r>
              <a:rPr lang="en-US" sz="2800" b="1" dirty="0" smtClean="0">
                <a:solidFill>
                  <a:srgbClr val="0000FF"/>
                </a:solidFill>
                <a:latin typeface="Times New Roman" pitchFamily="18" charset="0"/>
                <a:cs typeface="Times New Roman" pitchFamily="18" charset="0"/>
                <a:sym typeface="Wingdings" pitchFamily="2" charset="2"/>
              </a:rPr>
              <a:t>g : </a:t>
            </a:r>
            <a:r>
              <a:rPr lang="en-US" sz="2800" b="1" dirty="0" err="1" smtClean="0">
                <a:solidFill>
                  <a:srgbClr val="0000FF"/>
                </a:solidFill>
                <a:latin typeface="Times New Roman" pitchFamily="18" charset="0"/>
                <a:cs typeface="Times New Roman" pitchFamily="18" charset="0"/>
                <a:sym typeface="Wingdings" pitchFamily="2" charset="2"/>
              </a:rPr>
              <a:t>Tả</a:t>
            </a:r>
            <a:r>
              <a:rPr lang="en-US" sz="2800" b="1" dirty="0" smtClean="0">
                <a:solidFill>
                  <a:srgbClr val="0000FF"/>
                </a:solidFill>
                <a:latin typeface="Times New Roman" pitchFamily="18" charset="0"/>
                <a:cs typeface="Times New Roman" pitchFamily="18" charset="0"/>
                <a:sym typeface="Wingdings" pitchFamily="2" charset="2"/>
              </a:rPr>
              <a:t> </a:t>
            </a:r>
            <a:r>
              <a:rPr lang="en-US" sz="2800" b="1" dirty="0" err="1" smtClean="0">
                <a:solidFill>
                  <a:srgbClr val="0000FF"/>
                </a:solidFill>
                <a:latin typeface="Times New Roman" pitchFamily="18" charset="0"/>
                <a:cs typeface="Times New Roman" pitchFamily="18" charset="0"/>
                <a:sym typeface="Wingdings" pitchFamily="2" charset="2"/>
              </a:rPr>
              <a:t>ng</a:t>
            </a:r>
            <a:r>
              <a:rPr lang="vi-VN" sz="2800" b="1" dirty="0" smtClean="0">
                <a:solidFill>
                  <a:srgbClr val="0000FF"/>
                </a:solidFill>
                <a:latin typeface="Times New Roman" pitchFamily="18" charset="0"/>
                <a:cs typeface="Times New Roman" pitchFamily="18" charset="0"/>
                <a:sym typeface="Wingdings" pitchFamily="2" charset="2"/>
              </a:rPr>
              <a:t>ười</a:t>
            </a:r>
            <a:r>
              <a:rPr lang="en-US" sz="2800" b="1" dirty="0" smtClean="0">
                <a:solidFill>
                  <a:srgbClr val="0000FF"/>
                </a:solidFill>
                <a:latin typeface="Times New Roman" pitchFamily="18" charset="0"/>
                <a:cs typeface="Times New Roman" pitchFamily="18" charset="0"/>
                <a:sym typeface="Wingdings" pitchFamily="2" charset="2"/>
              </a:rPr>
              <a:t> </a:t>
            </a:r>
            <a:r>
              <a:rPr lang="en-US" sz="2800" b="1" dirty="0" smtClean="0">
                <a:solidFill>
                  <a:srgbClr val="0000FF"/>
                </a:solidFill>
                <a:latin typeface="Times New Roman" pitchFamily="18" charset="0"/>
                <a:cs typeface="Times New Roman" pitchFamily="18" charset="0"/>
                <a:sym typeface="Wingdings" pitchFamily="2" charset="2"/>
              </a:rPr>
              <a:t>(</a:t>
            </a:r>
            <a:r>
              <a:rPr lang="en-US" sz="2800" b="1" dirty="0" err="1" smtClean="0">
                <a:solidFill>
                  <a:srgbClr val="0000FF"/>
                </a:solidFill>
                <a:latin typeface="Times New Roman" pitchFamily="18" charset="0"/>
                <a:cs typeface="Times New Roman" pitchFamily="18" charset="0"/>
                <a:sym typeface="Wingdings" pitchFamily="2" charset="2"/>
              </a:rPr>
              <a:t>nhân</a:t>
            </a:r>
            <a:r>
              <a:rPr lang="en-US" sz="2800" b="1" dirty="0" smtClean="0">
                <a:solidFill>
                  <a:srgbClr val="0000FF"/>
                </a:solidFill>
                <a:latin typeface="Times New Roman" pitchFamily="18" charset="0"/>
                <a:cs typeface="Times New Roman" pitchFamily="18" charset="0"/>
                <a:sym typeface="Wingdings" pitchFamily="2" charset="2"/>
              </a:rPr>
              <a:t> </a:t>
            </a:r>
            <a:r>
              <a:rPr lang="en-US" sz="2800" b="1" dirty="0" err="1" smtClean="0">
                <a:solidFill>
                  <a:srgbClr val="0000FF"/>
                </a:solidFill>
                <a:latin typeface="Times New Roman" pitchFamily="18" charset="0"/>
                <a:cs typeface="Times New Roman" pitchFamily="18" charset="0"/>
                <a:sym typeface="Wingdings" pitchFamily="2" charset="2"/>
              </a:rPr>
              <a:t>vật</a:t>
            </a:r>
            <a:r>
              <a:rPr lang="en-US" sz="2800" b="1" dirty="0" smtClean="0">
                <a:solidFill>
                  <a:srgbClr val="0000FF"/>
                </a:solidFill>
                <a:latin typeface="Times New Roman" pitchFamily="18" charset="0"/>
                <a:cs typeface="Times New Roman" pitchFamily="18" charset="0"/>
                <a:sym typeface="Wingdings" pitchFamily="2" charset="2"/>
              </a:rPr>
              <a:t>)</a:t>
            </a:r>
          </a:p>
          <a:p>
            <a:pPr>
              <a:lnSpc>
                <a:spcPct val="150000"/>
              </a:lnSpc>
            </a:pPr>
            <a:r>
              <a:rPr lang="en-US" sz="2400" b="1" dirty="0" smtClean="0">
                <a:solidFill>
                  <a:srgbClr val="0000FF"/>
                </a:solidFill>
                <a:latin typeface="Times New Roman" pitchFamily="18" charset="0"/>
                <a:cs typeface="Times New Roman" pitchFamily="18" charset="0"/>
              </a:rPr>
              <a:t>+</a:t>
            </a:r>
            <a:r>
              <a:rPr lang="vi-VN" sz="2400" b="1" dirty="0" smtClean="0">
                <a:solidFill>
                  <a:srgbClr val="0000FF"/>
                </a:solidFill>
                <a:latin typeface="Times New Roman" pitchFamily="18" charset="0"/>
                <a:cs typeface="Times New Roman" pitchFamily="18" charset="0"/>
              </a:rPr>
              <a:t> </a:t>
            </a:r>
            <a:r>
              <a:rPr lang="vi-VN" sz="2400" b="1" dirty="0">
                <a:solidFill>
                  <a:srgbClr val="0000FF"/>
                </a:solidFill>
                <a:latin typeface="Times New Roman" pitchFamily="18" charset="0"/>
                <a:cs typeface="Times New Roman" pitchFamily="18" charset="0"/>
              </a:rPr>
              <a:t>Miêu tả Thúy </a:t>
            </a:r>
            <a:r>
              <a:rPr lang="vi-VN" sz="2400" b="1" dirty="0" smtClean="0">
                <a:solidFill>
                  <a:srgbClr val="0000FF"/>
                </a:solidFill>
                <a:latin typeface="Times New Roman" pitchFamily="18" charset="0"/>
                <a:cs typeface="Times New Roman" pitchFamily="18" charset="0"/>
              </a:rPr>
              <a:t>Vân</a:t>
            </a:r>
            <a:r>
              <a:rPr lang="en-US" sz="2400" b="1" dirty="0" smtClean="0">
                <a:solidFill>
                  <a:srgbClr val="0000FF"/>
                </a:solidFill>
                <a:latin typeface="Times New Roman" pitchFamily="18" charset="0"/>
                <a:cs typeface="Times New Roman" pitchFamily="18" charset="0"/>
              </a:rPr>
              <a:t>:</a:t>
            </a:r>
            <a:endParaRPr lang="vi-VN" sz="2400" b="1" dirty="0">
              <a:solidFill>
                <a:srgbClr val="0000FF"/>
              </a:solidFill>
              <a:latin typeface="Times New Roman" pitchFamily="18" charset="0"/>
              <a:cs typeface="Times New Roman" pitchFamily="18" charset="0"/>
            </a:endParaRPr>
          </a:p>
          <a:p>
            <a:pPr>
              <a:lnSpc>
                <a:spcPct val="150000"/>
              </a:lnSpc>
            </a:pPr>
            <a:r>
              <a:rPr lang="vi-VN" sz="2000" b="1" i="1" dirty="0">
                <a:latin typeface="Times New Roman" pitchFamily="18" charset="0"/>
                <a:cs typeface="Times New Roman" pitchFamily="18" charset="0"/>
              </a:rPr>
              <a:t>Khuôn trăng đầy đặn nét ngài nở nang</a:t>
            </a:r>
          </a:p>
          <a:p>
            <a:pPr>
              <a:lnSpc>
                <a:spcPct val="150000"/>
              </a:lnSpc>
            </a:pPr>
            <a:r>
              <a:rPr lang="en-US" sz="2000" b="1" i="1" dirty="0">
                <a:latin typeface="Times New Roman" pitchFamily="18" charset="0"/>
                <a:cs typeface="Times New Roman" pitchFamily="18" charset="0"/>
              </a:rPr>
              <a:t>      </a:t>
            </a:r>
            <a:r>
              <a:rPr lang="vi-VN" sz="2000" b="1" i="1" dirty="0">
                <a:latin typeface="Times New Roman" pitchFamily="18" charset="0"/>
                <a:cs typeface="Times New Roman" pitchFamily="18" charset="0"/>
              </a:rPr>
              <a:t>Hoa cười ngọc thốt đoan trang</a:t>
            </a:r>
          </a:p>
          <a:p>
            <a:pPr>
              <a:lnSpc>
                <a:spcPct val="150000"/>
              </a:lnSpc>
            </a:pPr>
            <a:r>
              <a:rPr lang="vi-VN" sz="2000" b="1" i="1" dirty="0">
                <a:latin typeface="Times New Roman" pitchFamily="18" charset="0"/>
                <a:cs typeface="Times New Roman" pitchFamily="18" charset="0"/>
              </a:rPr>
              <a:t>Mây thua nước tóc, tuyết nhường màu da</a:t>
            </a:r>
          </a:p>
          <a:p>
            <a:pPr>
              <a:lnSpc>
                <a:spcPct val="150000"/>
              </a:lnSpc>
            </a:pPr>
            <a:r>
              <a:rPr lang="en-US" sz="2400" b="1" dirty="0" smtClean="0">
                <a:solidFill>
                  <a:srgbClr val="0000FF"/>
                </a:solidFill>
                <a:latin typeface="Times New Roman" pitchFamily="18" charset="0"/>
                <a:cs typeface="Times New Roman" pitchFamily="18" charset="0"/>
              </a:rPr>
              <a:t>+ </a:t>
            </a:r>
            <a:r>
              <a:rPr lang="vi-VN" sz="2400" b="1" dirty="0" smtClean="0">
                <a:solidFill>
                  <a:srgbClr val="0000FF"/>
                </a:solidFill>
                <a:latin typeface="Times New Roman" pitchFamily="18" charset="0"/>
                <a:cs typeface="Times New Roman" pitchFamily="18" charset="0"/>
              </a:rPr>
              <a:t>Miêu </a:t>
            </a:r>
            <a:r>
              <a:rPr lang="vi-VN" sz="2400" b="1" dirty="0">
                <a:solidFill>
                  <a:srgbClr val="0000FF"/>
                </a:solidFill>
                <a:latin typeface="Times New Roman" pitchFamily="18" charset="0"/>
                <a:cs typeface="Times New Roman" pitchFamily="18" charset="0"/>
              </a:rPr>
              <a:t>tả Thúy </a:t>
            </a:r>
            <a:r>
              <a:rPr lang="vi-VN" sz="2400" b="1" dirty="0" smtClean="0">
                <a:solidFill>
                  <a:srgbClr val="0000FF"/>
                </a:solidFill>
                <a:latin typeface="Times New Roman" pitchFamily="18" charset="0"/>
                <a:cs typeface="Times New Roman" pitchFamily="18" charset="0"/>
              </a:rPr>
              <a:t>Kiều</a:t>
            </a:r>
            <a:r>
              <a:rPr lang="en-US" sz="2400" b="1" dirty="0" smtClean="0">
                <a:solidFill>
                  <a:srgbClr val="0000FF"/>
                </a:solidFill>
                <a:latin typeface="Times New Roman" pitchFamily="18" charset="0"/>
                <a:cs typeface="Times New Roman" pitchFamily="18" charset="0"/>
              </a:rPr>
              <a:t>:</a:t>
            </a:r>
          </a:p>
          <a:p>
            <a:pPr>
              <a:lnSpc>
                <a:spcPct val="150000"/>
              </a:lnSpc>
            </a:pPr>
            <a:r>
              <a:rPr lang="en-US" sz="2400" b="1" dirty="0">
                <a:solidFill>
                  <a:srgbClr val="0000FF"/>
                </a:solidFill>
                <a:latin typeface="Times New Roman" pitchFamily="18" charset="0"/>
                <a:cs typeface="Times New Roman" pitchFamily="18" charset="0"/>
              </a:rPr>
              <a:t>	</a:t>
            </a:r>
            <a:r>
              <a:rPr lang="en-US" sz="2000" b="1" i="1" dirty="0" smtClean="0">
                <a:latin typeface="Times New Roman" pitchFamily="18" charset="0"/>
                <a:cs typeface="Times New Roman" pitchFamily="18" charset="0"/>
              </a:rPr>
              <a:t>…s</a:t>
            </a:r>
            <a:r>
              <a:rPr lang="vi-VN" sz="2000" b="1" i="1" dirty="0" smtClean="0">
                <a:latin typeface="Times New Roman" pitchFamily="18" charset="0"/>
                <a:cs typeface="Times New Roman" pitchFamily="18" charset="0"/>
              </a:rPr>
              <a:t>ắ</a:t>
            </a:r>
            <a:r>
              <a:rPr lang="en-US" sz="2000" b="1" i="1" dirty="0" smtClean="0">
                <a:latin typeface="Times New Roman" pitchFamily="18" charset="0"/>
                <a:cs typeface="Times New Roman" pitchFamily="18" charset="0"/>
              </a:rPr>
              <a:t>c </a:t>
            </a:r>
            <a:r>
              <a:rPr lang="en-US" sz="2000" b="1" i="1" dirty="0" err="1" smtClean="0">
                <a:latin typeface="Times New Roman" pitchFamily="18" charset="0"/>
                <a:cs typeface="Times New Roman" pitchFamily="18" charset="0"/>
              </a:rPr>
              <a:t>sảo</a:t>
            </a:r>
            <a:r>
              <a:rPr lang="en-US" sz="2000" b="1" i="1" dirty="0" smtClean="0">
                <a:latin typeface="Times New Roman" pitchFamily="18" charset="0"/>
                <a:cs typeface="Times New Roman" pitchFamily="18" charset="0"/>
              </a:rPr>
              <a:t> m</a:t>
            </a:r>
            <a:r>
              <a:rPr lang="vi-VN" sz="2000" b="1" i="1" dirty="0" smtClean="0">
                <a:latin typeface="Times New Roman" pitchFamily="18" charset="0"/>
                <a:cs typeface="Times New Roman" pitchFamily="18" charset="0"/>
              </a:rPr>
              <a:t>ặ</a:t>
            </a:r>
            <a:r>
              <a:rPr lang="en-US" sz="2000" b="1" i="1" dirty="0" smtClean="0">
                <a:latin typeface="Times New Roman" pitchFamily="18" charset="0"/>
                <a:cs typeface="Times New Roman" pitchFamily="18" charset="0"/>
              </a:rPr>
              <a:t>n </a:t>
            </a:r>
            <a:r>
              <a:rPr lang="en-US" sz="2000" b="1" i="1" dirty="0" err="1" smtClean="0">
                <a:latin typeface="Times New Roman" pitchFamily="18" charset="0"/>
                <a:cs typeface="Times New Roman" pitchFamily="18" charset="0"/>
              </a:rPr>
              <a:t>mà</a:t>
            </a:r>
            <a:endParaRPr lang="vi-VN" sz="2000" b="1" i="1" dirty="0">
              <a:latin typeface="Times New Roman" pitchFamily="18" charset="0"/>
              <a:cs typeface="Times New Roman" pitchFamily="18" charset="0"/>
            </a:endParaRPr>
          </a:p>
          <a:p>
            <a:pPr>
              <a:lnSpc>
                <a:spcPct val="150000"/>
              </a:lnSpc>
            </a:pPr>
            <a:r>
              <a:rPr lang="en-US" sz="2000" b="1" dirty="0">
                <a:latin typeface="Times New Roman" pitchFamily="18" charset="0"/>
                <a:cs typeface="Times New Roman" pitchFamily="18" charset="0"/>
              </a:rPr>
              <a:t>        </a:t>
            </a:r>
            <a:r>
              <a:rPr lang="vi-VN" sz="2000" b="1" i="1" dirty="0">
                <a:latin typeface="Times New Roman" pitchFamily="18" charset="0"/>
                <a:cs typeface="Times New Roman" pitchFamily="18" charset="0"/>
              </a:rPr>
              <a:t>Làn thu thủy nét xuân sơn</a:t>
            </a:r>
          </a:p>
          <a:p>
            <a:pPr>
              <a:lnSpc>
                <a:spcPct val="150000"/>
              </a:lnSpc>
            </a:pPr>
            <a:r>
              <a:rPr lang="vi-VN" sz="2000" b="1" i="1" dirty="0">
                <a:latin typeface="Times New Roman" pitchFamily="18" charset="0"/>
                <a:cs typeface="Times New Roman" pitchFamily="18" charset="0"/>
              </a:rPr>
              <a:t>Hoa ghen thua thắm, liễu hờn kém xanh</a:t>
            </a:r>
          </a:p>
          <a:p>
            <a:r>
              <a:rPr lang="vi-VN" sz="3200" b="1" dirty="0">
                <a:solidFill>
                  <a:srgbClr val="0000FF"/>
                </a:solidFill>
                <a:latin typeface="Times New Roman" pitchFamily="18" charset="0"/>
                <a:cs typeface="Times New Roman" pitchFamily="18" charset="0"/>
              </a:rPr>
              <a:t/>
            </a:r>
            <a:br>
              <a:rPr lang="vi-VN" sz="3200" b="1" dirty="0">
                <a:solidFill>
                  <a:srgbClr val="0000FF"/>
                </a:solidFill>
                <a:latin typeface="Times New Roman" pitchFamily="18" charset="0"/>
                <a:cs typeface="Times New Roman" pitchFamily="18" charset="0"/>
              </a:rPr>
            </a:br>
            <a:r>
              <a:rPr lang="vi-VN" dirty="0"/>
              <a:t/>
            </a:r>
            <a:br>
              <a:rPr lang="vi-VN" dirty="0"/>
            </a:b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1000"/>
                                        <p:tgtEl>
                                          <p:spTgt spid="2">
                                            <p:txEl>
                                              <p:pRg st="1" end="1"/>
                                            </p:txEl>
                                          </p:spTgt>
                                        </p:tgtEl>
                                      </p:cBhvr>
                                    </p:animEffect>
                                    <p:anim calcmode="lin" valueType="num">
                                      <p:cBhvr>
                                        <p:cTn id="15"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6" presetClass="entr" presetSubtype="0" fill="hold"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Effect transition="in" filter="wipe(down)">
                                      <p:cBhvr>
                                        <p:cTn id="21" dur="580">
                                          <p:stCondLst>
                                            <p:cond delay="0"/>
                                          </p:stCondLst>
                                        </p:cTn>
                                        <p:tgtEl>
                                          <p:spTgt spid="2">
                                            <p:txEl>
                                              <p:pRg st="2" end="2"/>
                                            </p:txEl>
                                          </p:spTgt>
                                        </p:tgtEl>
                                      </p:cBhvr>
                                    </p:animEffect>
                                    <p:anim calcmode="lin" valueType="num">
                                      <p:cBhvr>
                                        <p:cTn id="22" dur="1822" tmFilter="0,0; 0.14,0.36; 0.43,0.73; 0.71,0.91; 1.0,1.0">
                                          <p:stCondLst>
                                            <p:cond delay="0"/>
                                          </p:stCondLst>
                                        </p:cTn>
                                        <p:tgtEl>
                                          <p:spTgt spid="2">
                                            <p:txEl>
                                              <p:pRg st="2" end="2"/>
                                            </p:txEl>
                                          </p:spTgt>
                                        </p:tgtEl>
                                        <p:attrNameLst>
                                          <p:attrName>ppt_x</p:attrName>
                                        </p:attrNameLst>
                                      </p:cBhvr>
                                      <p:tavLst>
                                        <p:tav tm="0">
                                          <p:val>
                                            <p:strVal val="#ppt_x-0.25"/>
                                          </p:val>
                                        </p:tav>
                                        <p:tav tm="100000">
                                          <p:val>
                                            <p:strVal val="#ppt_x"/>
                                          </p:val>
                                        </p:tav>
                                      </p:tavLst>
                                    </p:anim>
                                    <p:anim calcmode="lin" valueType="num">
                                      <p:cBhvr>
                                        <p:cTn id="23" dur="664" tmFilter="0.0,0.0; 0.25,0.07; 0.50,0.2; 0.75,0.467; 1.0,1.0">
                                          <p:stCondLst>
                                            <p:cond delay="0"/>
                                          </p:stCondLst>
                                        </p:cTn>
                                        <p:tgtEl>
                                          <p:spTgt spid="2">
                                            <p:txEl>
                                              <p:pRg st="2" end="2"/>
                                            </p:txEl>
                                          </p:spTgt>
                                        </p:tgtEl>
                                        <p:attrNameLst>
                                          <p:attrName>ppt_y</p:attrName>
                                        </p:attrNameLst>
                                      </p:cBhvr>
                                      <p:tavLst>
                                        <p:tav tm="0" fmla="#ppt_y-sin(pi*$)/3">
                                          <p:val>
                                            <p:fltVal val="0.5"/>
                                          </p:val>
                                        </p:tav>
                                        <p:tav tm="100000">
                                          <p:val>
                                            <p:fltVal val="1"/>
                                          </p:val>
                                        </p:tav>
                                      </p:tavLst>
                                    </p:anim>
                                    <p:anim calcmode="lin" valueType="num">
                                      <p:cBhvr>
                                        <p:cTn id="24" dur="664" tmFilter="0, 0; 0.125,0.2665; 0.25,0.4; 0.375,0.465; 0.5,0.5;  0.625,0.535; 0.75,0.6; 0.875,0.7335; 1,1">
                                          <p:stCondLst>
                                            <p:cond delay="664"/>
                                          </p:stCondLst>
                                        </p:cTn>
                                        <p:tgtEl>
                                          <p:spTgt spid="2">
                                            <p:txEl>
                                              <p:pRg st="2" end="2"/>
                                            </p:txEl>
                                          </p:spTgt>
                                        </p:tgtEl>
                                        <p:attrNameLst>
                                          <p:attrName>ppt_y</p:attrName>
                                        </p:attrNameLst>
                                      </p:cBhvr>
                                      <p:tavLst>
                                        <p:tav tm="0" fmla="#ppt_y-sin(pi*$)/9">
                                          <p:val>
                                            <p:fltVal val="0"/>
                                          </p:val>
                                        </p:tav>
                                        <p:tav tm="100000">
                                          <p:val>
                                            <p:fltVal val="1"/>
                                          </p:val>
                                        </p:tav>
                                      </p:tavLst>
                                    </p:anim>
                                    <p:anim calcmode="lin" valueType="num">
                                      <p:cBhvr>
                                        <p:cTn id="25" dur="332" tmFilter="0, 0; 0.125,0.2665; 0.25,0.4; 0.375,0.465; 0.5,0.5;  0.625,0.535; 0.75,0.6; 0.875,0.7335; 1,1">
                                          <p:stCondLst>
                                            <p:cond delay="1324"/>
                                          </p:stCondLst>
                                        </p:cTn>
                                        <p:tgtEl>
                                          <p:spTgt spid="2">
                                            <p:txEl>
                                              <p:pRg st="2" end="2"/>
                                            </p:txEl>
                                          </p:spTgt>
                                        </p:tgtEl>
                                        <p:attrNameLst>
                                          <p:attrName>ppt_y</p:attrName>
                                        </p:attrNameLst>
                                      </p:cBhvr>
                                      <p:tavLst>
                                        <p:tav tm="0" fmla="#ppt_y-sin(pi*$)/27">
                                          <p:val>
                                            <p:fltVal val="0"/>
                                          </p:val>
                                        </p:tav>
                                        <p:tav tm="100000">
                                          <p:val>
                                            <p:fltVal val="1"/>
                                          </p:val>
                                        </p:tav>
                                      </p:tavLst>
                                    </p:anim>
                                    <p:anim calcmode="lin" valueType="num">
                                      <p:cBhvr>
                                        <p:cTn id="26" dur="164" tmFilter="0, 0; 0.125,0.2665; 0.25,0.4; 0.375,0.465; 0.5,0.5;  0.625,0.535; 0.75,0.6; 0.875,0.7335; 1,1">
                                          <p:stCondLst>
                                            <p:cond delay="1656"/>
                                          </p:stCondLst>
                                        </p:cTn>
                                        <p:tgtEl>
                                          <p:spTgt spid="2">
                                            <p:txEl>
                                              <p:pRg st="2" end="2"/>
                                            </p:txEl>
                                          </p:spTgt>
                                        </p:tgtEl>
                                        <p:attrNameLst>
                                          <p:attrName>ppt_y</p:attrName>
                                        </p:attrNameLst>
                                      </p:cBhvr>
                                      <p:tavLst>
                                        <p:tav tm="0" fmla="#ppt_y-sin(pi*$)/81">
                                          <p:val>
                                            <p:fltVal val="0"/>
                                          </p:val>
                                        </p:tav>
                                        <p:tav tm="100000">
                                          <p:val>
                                            <p:fltVal val="1"/>
                                          </p:val>
                                        </p:tav>
                                      </p:tavLst>
                                    </p:anim>
                                    <p:animScale>
                                      <p:cBhvr>
                                        <p:cTn id="27" dur="26">
                                          <p:stCondLst>
                                            <p:cond delay="650"/>
                                          </p:stCondLst>
                                        </p:cTn>
                                        <p:tgtEl>
                                          <p:spTgt spid="2">
                                            <p:txEl>
                                              <p:pRg st="2" end="2"/>
                                            </p:txEl>
                                          </p:spTgt>
                                        </p:tgtEl>
                                      </p:cBhvr>
                                      <p:to x="100000" y="60000"/>
                                    </p:animScale>
                                    <p:animScale>
                                      <p:cBhvr>
                                        <p:cTn id="28" dur="166" decel="50000">
                                          <p:stCondLst>
                                            <p:cond delay="676"/>
                                          </p:stCondLst>
                                        </p:cTn>
                                        <p:tgtEl>
                                          <p:spTgt spid="2">
                                            <p:txEl>
                                              <p:pRg st="2" end="2"/>
                                            </p:txEl>
                                          </p:spTgt>
                                        </p:tgtEl>
                                      </p:cBhvr>
                                      <p:to x="100000" y="100000"/>
                                    </p:animScale>
                                    <p:animScale>
                                      <p:cBhvr>
                                        <p:cTn id="29" dur="26">
                                          <p:stCondLst>
                                            <p:cond delay="1312"/>
                                          </p:stCondLst>
                                        </p:cTn>
                                        <p:tgtEl>
                                          <p:spTgt spid="2">
                                            <p:txEl>
                                              <p:pRg st="2" end="2"/>
                                            </p:txEl>
                                          </p:spTgt>
                                        </p:tgtEl>
                                      </p:cBhvr>
                                      <p:to x="100000" y="80000"/>
                                    </p:animScale>
                                    <p:animScale>
                                      <p:cBhvr>
                                        <p:cTn id="30" dur="166" decel="50000">
                                          <p:stCondLst>
                                            <p:cond delay="1338"/>
                                          </p:stCondLst>
                                        </p:cTn>
                                        <p:tgtEl>
                                          <p:spTgt spid="2">
                                            <p:txEl>
                                              <p:pRg st="2" end="2"/>
                                            </p:txEl>
                                          </p:spTgt>
                                        </p:tgtEl>
                                      </p:cBhvr>
                                      <p:to x="100000" y="100000"/>
                                    </p:animScale>
                                    <p:animScale>
                                      <p:cBhvr>
                                        <p:cTn id="31" dur="26">
                                          <p:stCondLst>
                                            <p:cond delay="1642"/>
                                          </p:stCondLst>
                                        </p:cTn>
                                        <p:tgtEl>
                                          <p:spTgt spid="2">
                                            <p:txEl>
                                              <p:pRg st="2" end="2"/>
                                            </p:txEl>
                                          </p:spTgt>
                                        </p:tgtEl>
                                      </p:cBhvr>
                                      <p:to x="100000" y="90000"/>
                                    </p:animScale>
                                    <p:animScale>
                                      <p:cBhvr>
                                        <p:cTn id="32" dur="166" decel="50000">
                                          <p:stCondLst>
                                            <p:cond delay="1668"/>
                                          </p:stCondLst>
                                        </p:cTn>
                                        <p:tgtEl>
                                          <p:spTgt spid="2">
                                            <p:txEl>
                                              <p:pRg st="2" end="2"/>
                                            </p:txEl>
                                          </p:spTgt>
                                        </p:tgtEl>
                                      </p:cBhvr>
                                      <p:to x="100000" y="100000"/>
                                    </p:animScale>
                                    <p:animScale>
                                      <p:cBhvr>
                                        <p:cTn id="33" dur="26">
                                          <p:stCondLst>
                                            <p:cond delay="1808"/>
                                          </p:stCondLst>
                                        </p:cTn>
                                        <p:tgtEl>
                                          <p:spTgt spid="2">
                                            <p:txEl>
                                              <p:pRg st="2" end="2"/>
                                            </p:txEl>
                                          </p:spTgt>
                                        </p:tgtEl>
                                      </p:cBhvr>
                                      <p:to x="100000" y="95000"/>
                                    </p:animScale>
                                    <p:animScale>
                                      <p:cBhvr>
                                        <p:cTn id="34" dur="166" decel="50000">
                                          <p:stCondLst>
                                            <p:cond delay="1834"/>
                                          </p:stCondLst>
                                        </p:cTn>
                                        <p:tgtEl>
                                          <p:spTgt spid="2">
                                            <p:txEl>
                                              <p:pRg st="2" end="2"/>
                                            </p:txEl>
                                          </p:spTgt>
                                        </p:tgtEl>
                                      </p:cBhvr>
                                      <p:to x="100000" y="100000"/>
                                    </p:animScale>
                                  </p:childTnLst>
                                </p:cTn>
                              </p:par>
                              <p:par>
                                <p:cTn id="35" presetID="26" presetClass="entr" presetSubtype="0" fill="hold" nodeType="withEffect">
                                  <p:stCondLst>
                                    <p:cond delay="0"/>
                                  </p:stCondLst>
                                  <p:childTnLst>
                                    <p:set>
                                      <p:cBhvr>
                                        <p:cTn id="36" dur="1" fill="hold">
                                          <p:stCondLst>
                                            <p:cond delay="0"/>
                                          </p:stCondLst>
                                        </p:cTn>
                                        <p:tgtEl>
                                          <p:spTgt spid="2">
                                            <p:txEl>
                                              <p:pRg st="3" end="3"/>
                                            </p:txEl>
                                          </p:spTgt>
                                        </p:tgtEl>
                                        <p:attrNameLst>
                                          <p:attrName>style.visibility</p:attrName>
                                        </p:attrNameLst>
                                      </p:cBhvr>
                                      <p:to>
                                        <p:strVal val="visible"/>
                                      </p:to>
                                    </p:set>
                                    <p:animEffect transition="in" filter="wipe(down)">
                                      <p:cBhvr>
                                        <p:cTn id="37" dur="580">
                                          <p:stCondLst>
                                            <p:cond delay="0"/>
                                          </p:stCondLst>
                                        </p:cTn>
                                        <p:tgtEl>
                                          <p:spTgt spid="2">
                                            <p:txEl>
                                              <p:pRg st="3" end="3"/>
                                            </p:txEl>
                                          </p:spTgt>
                                        </p:tgtEl>
                                      </p:cBhvr>
                                    </p:animEffect>
                                    <p:anim calcmode="lin" valueType="num">
                                      <p:cBhvr>
                                        <p:cTn id="38" dur="1822" tmFilter="0,0; 0.14,0.36; 0.43,0.73; 0.71,0.91; 1.0,1.0">
                                          <p:stCondLst>
                                            <p:cond delay="0"/>
                                          </p:stCondLst>
                                        </p:cTn>
                                        <p:tgtEl>
                                          <p:spTgt spid="2">
                                            <p:txEl>
                                              <p:pRg st="3" end="3"/>
                                            </p:txEl>
                                          </p:spTgt>
                                        </p:tgtEl>
                                        <p:attrNameLst>
                                          <p:attrName>ppt_x</p:attrName>
                                        </p:attrNameLst>
                                      </p:cBhvr>
                                      <p:tavLst>
                                        <p:tav tm="0">
                                          <p:val>
                                            <p:strVal val="#ppt_x-0.25"/>
                                          </p:val>
                                        </p:tav>
                                        <p:tav tm="100000">
                                          <p:val>
                                            <p:strVal val="#ppt_x"/>
                                          </p:val>
                                        </p:tav>
                                      </p:tavLst>
                                    </p:anim>
                                    <p:anim calcmode="lin" valueType="num">
                                      <p:cBhvr>
                                        <p:cTn id="39" dur="664" tmFilter="0.0,0.0; 0.25,0.07; 0.50,0.2; 0.75,0.467; 1.0,1.0">
                                          <p:stCondLst>
                                            <p:cond delay="0"/>
                                          </p:stCondLst>
                                        </p:cTn>
                                        <p:tgtEl>
                                          <p:spTgt spid="2">
                                            <p:txEl>
                                              <p:pRg st="3" end="3"/>
                                            </p:txEl>
                                          </p:spTgt>
                                        </p:tgtEl>
                                        <p:attrNameLst>
                                          <p:attrName>ppt_y</p:attrName>
                                        </p:attrNameLst>
                                      </p:cBhvr>
                                      <p:tavLst>
                                        <p:tav tm="0" fmla="#ppt_y-sin(pi*$)/3">
                                          <p:val>
                                            <p:fltVal val="0.5"/>
                                          </p:val>
                                        </p:tav>
                                        <p:tav tm="100000">
                                          <p:val>
                                            <p:fltVal val="1"/>
                                          </p:val>
                                        </p:tav>
                                      </p:tavLst>
                                    </p:anim>
                                    <p:anim calcmode="lin" valueType="num">
                                      <p:cBhvr>
                                        <p:cTn id="40" dur="664" tmFilter="0, 0; 0.125,0.2665; 0.25,0.4; 0.375,0.465; 0.5,0.5;  0.625,0.535; 0.75,0.6; 0.875,0.7335; 1,1">
                                          <p:stCondLst>
                                            <p:cond delay="664"/>
                                          </p:stCondLst>
                                        </p:cTn>
                                        <p:tgtEl>
                                          <p:spTgt spid="2">
                                            <p:txEl>
                                              <p:pRg st="3" end="3"/>
                                            </p:txEl>
                                          </p:spTgt>
                                        </p:tgtEl>
                                        <p:attrNameLst>
                                          <p:attrName>ppt_y</p:attrName>
                                        </p:attrNameLst>
                                      </p:cBhvr>
                                      <p:tavLst>
                                        <p:tav tm="0" fmla="#ppt_y-sin(pi*$)/9">
                                          <p:val>
                                            <p:fltVal val="0"/>
                                          </p:val>
                                        </p:tav>
                                        <p:tav tm="100000">
                                          <p:val>
                                            <p:fltVal val="1"/>
                                          </p:val>
                                        </p:tav>
                                      </p:tavLst>
                                    </p:anim>
                                    <p:anim calcmode="lin" valueType="num">
                                      <p:cBhvr>
                                        <p:cTn id="41" dur="332" tmFilter="0, 0; 0.125,0.2665; 0.25,0.4; 0.375,0.465; 0.5,0.5;  0.625,0.535; 0.75,0.6; 0.875,0.7335; 1,1">
                                          <p:stCondLst>
                                            <p:cond delay="1324"/>
                                          </p:stCondLst>
                                        </p:cTn>
                                        <p:tgtEl>
                                          <p:spTgt spid="2">
                                            <p:txEl>
                                              <p:pRg st="3" end="3"/>
                                            </p:txEl>
                                          </p:spTgt>
                                        </p:tgtEl>
                                        <p:attrNameLst>
                                          <p:attrName>ppt_y</p:attrName>
                                        </p:attrNameLst>
                                      </p:cBhvr>
                                      <p:tavLst>
                                        <p:tav tm="0" fmla="#ppt_y-sin(pi*$)/27">
                                          <p:val>
                                            <p:fltVal val="0"/>
                                          </p:val>
                                        </p:tav>
                                        <p:tav tm="100000">
                                          <p:val>
                                            <p:fltVal val="1"/>
                                          </p:val>
                                        </p:tav>
                                      </p:tavLst>
                                    </p:anim>
                                    <p:anim calcmode="lin" valueType="num">
                                      <p:cBhvr>
                                        <p:cTn id="42" dur="164" tmFilter="0, 0; 0.125,0.2665; 0.25,0.4; 0.375,0.465; 0.5,0.5;  0.625,0.535; 0.75,0.6; 0.875,0.7335; 1,1">
                                          <p:stCondLst>
                                            <p:cond delay="1656"/>
                                          </p:stCondLst>
                                        </p:cTn>
                                        <p:tgtEl>
                                          <p:spTgt spid="2">
                                            <p:txEl>
                                              <p:pRg st="3" end="3"/>
                                            </p:txEl>
                                          </p:spTgt>
                                        </p:tgtEl>
                                        <p:attrNameLst>
                                          <p:attrName>ppt_y</p:attrName>
                                        </p:attrNameLst>
                                      </p:cBhvr>
                                      <p:tavLst>
                                        <p:tav tm="0" fmla="#ppt_y-sin(pi*$)/81">
                                          <p:val>
                                            <p:fltVal val="0"/>
                                          </p:val>
                                        </p:tav>
                                        <p:tav tm="100000">
                                          <p:val>
                                            <p:fltVal val="1"/>
                                          </p:val>
                                        </p:tav>
                                      </p:tavLst>
                                    </p:anim>
                                    <p:animScale>
                                      <p:cBhvr>
                                        <p:cTn id="43" dur="26">
                                          <p:stCondLst>
                                            <p:cond delay="650"/>
                                          </p:stCondLst>
                                        </p:cTn>
                                        <p:tgtEl>
                                          <p:spTgt spid="2">
                                            <p:txEl>
                                              <p:pRg st="3" end="3"/>
                                            </p:txEl>
                                          </p:spTgt>
                                        </p:tgtEl>
                                      </p:cBhvr>
                                      <p:to x="100000" y="60000"/>
                                    </p:animScale>
                                    <p:animScale>
                                      <p:cBhvr>
                                        <p:cTn id="44" dur="166" decel="50000">
                                          <p:stCondLst>
                                            <p:cond delay="676"/>
                                          </p:stCondLst>
                                        </p:cTn>
                                        <p:tgtEl>
                                          <p:spTgt spid="2">
                                            <p:txEl>
                                              <p:pRg st="3" end="3"/>
                                            </p:txEl>
                                          </p:spTgt>
                                        </p:tgtEl>
                                      </p:cBhvr>
                                      <p:to x="100000" y="100000"/>
                                    </p:animScale>
                                    <p:animScale>
                                      <p:cBhvr>
                                        <p:cTn id="45" dur="26">
                                          <p:stCondLst>
                                            <p:cond delay="1312"/>
                                          </p:stCondLst>
                                        </p:cTn>
                                        <p:tgtEl>
                                          <p:spTgt spid="2">
                                            <p:txEl>
                                              <p:pRg st="3" end="3"/>
                                            </p:txEl>
                                          </p:spTgt>
                                        </p:tgtEl>
                                      </p:cBhvr>
                                      <p:to x="100000" y="80000"/>
                                    </p:animScale>
                                    <p:animScale>
                                      <p:cBhvr>
                                        <p:cTn id="46" dur="166" decel="50000">
                                          <p:stCondLst>
                                            <p:cond delay="1338"/>
                                          </p:stCondLst>
                                        </p:cTn>
                                        <p:tgtEl>
                                          <p:spTgt spid="2">
                                            <p:txEl>
                                              <p:pRg st="3" end="3"/>
                                            </p:txEl>
                                          </p:spTgt>
                                        </p:tgtEl>
                                      </p:cBhvr>
                                      <p:to x="100000" y="100000"/>
                                    </p:animScale>
                                    <p:animScale>
                                      <p:cBhvr>
                                        <p:cTn id="47" dur="26">
                                          <p:stCondLst>
                                            <p:cond delay="1642"/>
                                          </p:stCondLst>
                                        </p:cTn>
                                        <p:tgtEl>
                                          <p:spTgt spid="2">
                                            <p:txEl>
                                              <p:pRg st="3" end="3"/>
                                            </p:txEl>
                                          </p:spTgt>
                                        </p:tgtEl>
                                      </p:cBhvr>
                                      <p:to x="100000" y="90000"/>
                                    </p:animScale>
                                    <p:animScale>
                                      <p:cBhvr>
                                        <p:cTn id="48" dur="166" decel="50000">
                                          <p:stCondLst>
                                            <p:cond delay="1668"/>
                                          </p:stCondLst>
                                        </p:cTn>
                                        <p:tgtEl>
                                          <p:spTgt spid="2">
                                            <p:txEl>
                                              <p:pRg st="3" end="3"/>
                                            </p:txEl>
                                          </p:spTgt>
                                        </p:tgtEl>
                                      </p:cBhvr>
                                      <p:to x="100000" y="100000"/>
                                    </p:animScale>
                                    <p:animScale>
                                      <p:cBhvr>
                                        <p:cTn id="49" dur="26">
                                          <p:stCondLst>
                                            <p:cond delay="1808"/>
                                          </p:stCondLst>
                                        </p:cTn>
                                        <p:tgtEl>
                                          <p:spTgt spid="2">
                                            <p:txEl>
                                              <p:pRg st="3" end="3"/>
                                            </p:txEl>
                                          </p:spTgt>
                                        </p:tgtEl>
                                      </p:cBhvr>
                                      <p:to x="100000" y="95000"/>
                                    </p:animScale>
                                    <p:animScale>
                                      <p:cBhvr>
                                        <p:cTn id="50" dur="166" decel="50000">
                                          <p:stCondLst>
                                            <p:cond delay="1834"/>
                                          </p:stCondLst>
                                        </p:cTn>
                                        <p:tgtEl>
                                          <p:spTgt spid="2">
                                            <p:txEl>
                                              <p:pRg st="3" end="3"/>
                                            </p:txEl>
                                          </p:spTgt>
                                        </p:tgtEl>
                                      </p:cBhvr>
                                      <p:to x="100000" y="100000"/>
                                    </p:animScale>
                                  </p:childTnLst>
                                </p:cTn>
                              </p:par>
                              <p:par>
                                <p:cTn id="51" presetID="26" presetClass="entr" presetSubtype="0" fill="hold" nodeType="withEffect">
                                  <p:stCondLst>
                                    <p:cond delay="0"/>
                                  </p:stCondLst>
                                  <p:childTnLst>
                                    <p:set>
                                      <p:cBhvr>
                                        <p:cTn id="52" dur="1" fill="hold">
                                          <p:stCondLst>
                                            <p:cond delay="0"/>
                                          </p:stCondLst>
                                        </p:cTn>
                                        <p:tgtEl>
                                          <p:spTgt spid="2">
                                            <p:txEl>
                                              <p:pRg st="4" end="4"/>
                                            </p:txEl>
                                          </p:spTgt>
                                        </p:tgtEl>
                                        <p:attrNameLst>
                                          <p:attrName>style.visibility</p:attrName>
                                        </p:attrNameLst>
                                      </p:cBhvr>
                                      <p:to>
                                        <p:strVal val="visible"/>
                                      </p:to>
                                    </p:set>
                                    <p:animEffect transition="in" filter="wipe(down)">
                                      <p:cBhvr>
                                        <p:cTn id="53" dur="580">
                                          <p:stCondLst>
                                            <p:cond delay="0"/>
                                          </p:stCondLst>
                                        </p:cTn>
                                        <p:tgtEl>
                                          <p:spTgt spid="2">
                                            <p:txEl>
                                              <p:pRg st="4" end="4"/>
                                            </p:txEl>
                                          </p:spTgt>
                                        </p:tgtEl>
                                      </p:cBhvr>
                                    </p:animEffect>
                                    <p:anim calcmode="lin" valueType="num">
                                      <p:cBhvr>
                                        <p:cTn id="54" dur="1822" tmFilter="0,0; 0.14,0.36; 0.43,0.73; 0.71,0.91; 1.0,1.0">
                                          <p:stCondLst>
                                            <p:cond delay="0"/>
                                          </p:stCondLst>
                                        </p:cTn>
                                        <p:tgtEl>
                                          <p:spTgt spid="2">
                                            <p:txEl>
                                              <p:pRg st="4" end="4"/>
                                            </p:txEl>
                                          </p:spTgt>
                                        </p:tgtEl>
                                        <p:attrNameLst>
                                          <p:attrName>ppt_x</p:attrName>
                                        </p:attrNameLst>
                                      </p:cBhvr>
                                      <p:tavLst>
                                        <p:tav tm="0">
                                          <p:val>
                                            <p:strVal val="#ppt_x-0.25"/>
                                          </p:val>
                                        </p:tav>
                                        <p:tav tm="100000">
                                          <p:val>
                                            <p:strVal val="#ppt_x"/>
                                          </p:val>
                                        </p:tav>
                                      </p:tavLst>
                                    </p:anim>
                                    <p:anim calcmode="lin" valueType="num">
                                      <p:cBhvr>
                                        <p:cTn id="55" dur="664" tmFilter="0.0,0.0; 0.25,0.07; 0.50,0.2; 0.75,0.467; 1.0,1.0">
                                          <p:stCondLst>
                                            <p:cond delay="0"/>
                                          </p:stCondLst>
                                        </p:cTn>
                                        <p:tgtEl>
                                          <p:spTgt spid="2">
                                            <p:txEl>
                                              <p:pRg st="4" end="4"/>
                                            </p:txEl>
                                          </p:spTgt>
                                        </p:tgtEl>
                                        <p:attrNameLst>
                                          <p:attrName>ppt_y</p:attrName>
                                        </p:attrNameLst>
                                      </p:cBhvr>
                                      <p:tavLst>
                                        <p:tav tm="0" fmla="#ppt_y-sin(pi*$)/3">
                                          <p:val>
                                            <p:fltVal val="0.5"/>
                                          </p:val>
                                        </p:tav>
                                        <p:tav tm="100000">
                                          <p:val>
                                            <p:fltVal val="1"/>
                                          </p:val>
                                        </p:tav>
                                      </p:tavLst>
                                    </p:anim>
                                    <p:anim calcmode="lin" valueType="num">
                                      <p:cBhvr>
                                        <p:cTn id="56" dur="664" tmFilter="0, 0; 0.125,0.2665; 0.25,0.4; 0.375,0.465; 0.5,0.5;  0.625,0.535; 0.75,0.6; 0.875,0.7335; 1,1">
                                          <p:stCondLst>
                                            <p:cond delay="664"/>
                                          </p:stCondLst>
                                        </p:cTn>
                                        <p:tgtEl>
                                          <p:spTgt spid="2">
                                            <p:txEl>
                                              <p:pRg st="4" end="4"/>
                                            </p:txEl>
                                          </p:spTgt>
                                        </p:tgtEl>
                                        <p:attrNameLst>
                                          <p:attrName>ppt_y</p:attrName>
                                        </p:attrNameLst>
                                      </p:cBhvr>
                                      <p:tavLst>
                                        <p:tav tm="0" fmla="#ppt_y-sin(pi*$)/9">
                                          <p:val>
                                            <p:fltVal val="0"/>
                                          </p:val>
                                        </p:tav>
                                        <p:tav tm="100000">
                                          <p:val>
                                            <p:fltVal val="1"/>
                                          </p:val>
                                        </p:tav>
                                      </p:tavLst>
                                    </p:anim>
                                    <p:anim calcmode="lin" valueType="num">
                                      <p:cBhvr>
                                        <p:cTn id="57" dur="332" tmFilter="0, 0; 0.125,0.2665; 0.25,0.4; 0.375,0.465; 0.5,0.5;  0.625,0.535; 0.75,0.6; 0.875,0.7335; 1,1">
                                          <p:stCondLst>
                                            <p:cond delay="1324"/>
                                          </p:stCondLst>
                                        </p:cTn>
                                        <p:tgtEl>
                                          <p:spTgt spid="2">
                                            <p:txEl>
                                              <p:pRg st="4" end="4"/>
                                            </p:txEl>
                                          </p:spTgt>
                                        </p:tgtEl>
                                        <p:attrNameLst>
                                          <p:attrName>ppt_y</p:attrName>
                                        </p:attrNameLst>
                                      </p:cBhvr>
                                      <p:tavLst>
                                        <p:tav tm="0" fmla="#ppt_y-sin(pi*$)/27">
                                          <p:val>
                                            <p:fltVal val="0"/>
                                          </p:val>
                                        </p:tav>
                                        <p:tav tm="100000">
                                          <p:val>
                                            <p:fltVal val="1"/>
                                          </p:val>
                                        </p:tav>
                                      </p:tavLst>
                                    </p:anim>
                                    <p:anim calcmode="lin" valueType="num">
                                      <p:cBhvr>
                                        <p:cTn id="58" dur="164" tmFilter="0, 0; 0.125,0.2665; 0.25,0.4; 0.375,0.465; 0.5,0.5;  0.625,0.535; 0.75,0.6; 0.875,0.7335; 1,1">
                                          <p:stCondLst>
                                            <p:cond delay="1656"/>
                                          </p:stCondLst>
                                        </p:cTn>
                                        <p:tgtEl>
                                          <p:spTgt spid="2">
                                            <p:txEl>
                                              <p:pRg st="4" end="4"/>
                                            </p:txEl>
                                          </p:spTgt>
                                        </p:tgtEl>
                                        <p:attrNameLst>
                                          <p:attrName>ppt_y</p:attrName>
                                        </p:attrNameLst>
                                      </p:cBhvr>
                                      <p:tavLst>
                                        <p:tav tm="0" fmla="#ppt_y-sin(pi*$)/81">
                                          <p:val>
                                            <p:fltVal val="0"/>
                                          </p:val>
                                        </p:tav>
                                        <p:tav tm="100000">
                                          <p:val>
                                            <p:fltVal val="1"/>
                                          </p:val>
                                        </p:tav>
                                      </p:tavLst>
                                    </p:anim>
                                    <p:animScale>
                                      <p:cBhvr>
                                        <p:cTn id="59" dur="26">
                                          <p:stCondLst>
                                            <p:cond delay="650"/>
                                          </p:stCondLst>
                                        </p:cTn>
                                        <p:tgtEl>
                                          <p:spTgt spid="2">
                                            <p:txEl>
                                              <p:pRg st="4" end="4"/>
                                            </p:txEl>
                                          </p:spTgt>
                                        </p:tgtEl>
                                      </p:cBhvr>
                                      <p:to x="100000" y="60000"/>
                                    </p:animScale>
                                    <p:animScale>
                                      <p:cBhvr>
                                        <p:cTn id="60" dur="166" decel="50000">
                                          <p:stCondLst>
                                            <p:cond delay="676"/>
                                          </p:stCondLst>
                                        </p:cTn>
                                        <p:tgtEl>
                                          <p:spTgt spid="2">
                                            <p:txEl>
                                              <p:pRg st="4" end="4"/>
                                            </p:txEl>
                                          </p:spTgt>
                                        </p:tgtEl>
                                      </p:cBhvr>
                                      <p:to x="100000" y="100000"/>
                                    </p:animScale>
                                    <p:animScale>
                                      <p:cBhvr>
                                        <p:cTn id="61" dur="26">
                                          <p:stCondLst>
                                            <p:cond delay="1312"/>
                                          </p:stCondLst>
                                        </p:cTn>
                                        <p:tgtEl>
                                          <p:spTgt spid="2">
                                            <p:txEl>
                                              <p:pRg st="4" end="4"/>
                                            </p:txEl>
                                          </p:spTgt>
                                        </p:tgtEl>
                                      </p:cBhvr>
                                      <p:to x="100000" y="80000"/>
                                    </p:animScale>
                                    <p:animScale>
                                      <p:cBhvr>
                                        <p:cTn id="62" dur="166" decel="50000">
                                          <p:stCondLst>
                                            <p:cond delay="1338"/>
                                          </p:stCondLst>
                                        </p:cTn>
                                        <p:tgtEl>
                                          <p:spTgt spid="2">
                                            <p:txEl>
                                              <p:pRg st="4" end="4"/>
                                            </p:txEl>
                                          </p:spTgt>
                                        </p:tgtEl>
                                      </p:cBhvr>
                                      <p:to x="100000" y="100000"/>
                                    </p:animScale>
                                    <p:animScale>
                                      <p:cBhvr>
                                        <p:cTn id="63" dur="26">
                                          <p:stCondLst>
                                            <p:cond delay="1642"/>
                                          </p:stCondLst>
                                        </p:cTn>
                                        <p:tgtEl>
                                          <p:spTgt spid="2">
                                            <p:txEl>
                                              <p:pRg st="4" end="4"/>
                                            </p:txEl>
                                          </p:spTgt>
                                        </p:tgtEl>
                                      </p:cBhvr>
                                      <p:to x="100000" y="90000"/>
                                    </p:animScale>
                                    <p:animScale>
                                      <p:cBhvr>
                                        <p:cTn id="64" dur="166" decel="50000">
                                          <p:stCondLst>
                                            <p:cond delay="1668"/>
                                          </p:stCondLst>
                                        </p:cTn>
                                        <p:tgtEl>
                                          <p:spTgt spid="2">
                                            <p:txEl>
                                              <p:pRg st="4" end="4"/>
                                            </p:txEl>
                                          </p:spTgt>
                                        </p:tgtEl>
                                      </p:cBhvr>
                                      <p:to x="100000" y="100000"/>
                                    </p:animScale>
                                    <p:animScale>
                                      <p:cBhvr>
                                        <p:cTn id="65" dur="26">
                                          <p:stCondLst>
                                            <p:cond delay="1808"/>
                                          </p:stCondLst>
                                        </p:cTn>
                                        <p:tgtEl>
                                          <p:spTgt spid="2">
                                            <p:txEl>
                                              <p:pRg st="4" end="4"/>
                                            </p:txEl>
                                          </p:spTgt>
                                        </p:tgtEl>
                                      </p:cBhvr>
                                      <p:to x="100000" y="95000"/>
                                    </p:animScale>
                                    <p:animScale>
                                      <p:cBhvr>
                                        <p:cTn id="66" dur="166" decel="50000">
                                          <p:stCondLst>
                                            <p:cond delay="1834"/>
                                          </p:stCondLst>
                                        </p:cTn>
                                        <p:tgtEl>
                                          <p:spTgt spid="2">
                                            <p:txEl>
                                              <p:pRg st="4" end="4"/>
                                            </p:txEl>
                                          </p:spTgt>
                                        </p:tgtEl>
                                      </p:cBhvr>
                                      <p:to x="100000" y="100000"/>
                                    </p:animScale>
                                  </p:childTnLst>
                                </p:cTn>
                              </p:par>
                            </p:childTnLst>
                          </p:cTn>
                        </p:par>
                      </p:childTnLst>
                    </p:cTn>
                  </p:par>
                  <p:par>
                    <p:cTn id="67" fill="hold">
                      <p:stCondLst>
                        <p:cond delay="indefinite"/>
                      </p:stCondLst>
                      <p:childTnLst>
                        <p:par>
                          <p:cTn id="68" fill="hold">
                            <p:stCondLst>
                              <p:cond delay="0"/>
                            </p:stCondLst>
                            <p:childTnLst>
                              <p:par>
                                <p:cTn id="69" presetID="42" presetClass="entr" presetSubtype="0" fill="hold" nodeType="clickEffect">
                                  <p:stCondLst>
                                    <p:cond delay="0"/>
                                  </p:stCondLst>
                                  <p:childTnLst>
                                    <p:set>
                                      <p:cBhvr>
                                        <p:cTn id="70" dur="1" fill="hold">
                                          <p:stCondLst>
                                            <p:cond delay="0"/>
                                          </p:stCondLst>
                                        </p:cTn>
                                        <p:tgtEl>
                                          <p:spTgt spid="2">
                                            <p:txEl>
                                              <p:pRg st="5" end="5"/>
                                            </p:txEl>
                                          </p:spTgt>
                                        </p:tgtEl>
                                        <p:attrNameLst>
                                          <p:attrName>style.visibility</p:attrName>
                                        </p:attrNameLst>
                                      </p:cBhvr>
                                      <p:to>
                                        <p:strVal val="visible"/>
                                      </p:to>
                                    </p:set>
                                    <p:animEffect transition="in" filter="fade">
                                      <p:cBhvr>
                                        <p:cTn id="71" dur="1000"/>
                                        <p:tgtEl>
                                          <p:spTgt spid="2">
                                            <p:txEl>
                                              <p:pRg st="5" end="5"/>
                                            </p:txEl>
                                          </p:spTgt>
                                        </p:tgtEl>
                                      </p:cBhvr>
                                    </p:animEffect>
                                    <p:anim calcmode="lin" valueType="num">
                                      <p:cBhvr>
                                        <p:cTn id="72"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73" dur="1000" fill="hold"/>
                                        <p:tgtEl>
                                          <p:spTgt spid="2">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74" fill="hold">
                      <p:stCondLst>
                        <p:cond delay="indefinite"/>
                      </p:stCondLst>
                      <p:childTnLst>
                        <p:par>
                          <p:cTn id="75" fill="hold">
                            <p:stCondLst>
                              <p:cond delay="0"/>
                            </p:stCondLst>
                            <p:childTnLst>
                              <p:par>
                                <p:cTn id="76" presetID="42" presetClass="entr" presetSubtype="0" fill="hold" nodeType="clickEffect">
                                  <p:stCondLst>
                                    <p:cond delay="0"/>
                                  </p:stCondLst>
                                  <p:childTnLst>
                                    <p:set>
                                      <p:cBhvr>
                                        <p:cTn id="77" dur="1" fill="hold">
                                          <p:stCondLst>
                                            <p:cond delay="0"/>
                                          </p:stCondLst>
                                        </p:cTn>
                                        <p:tgtEl>
                                          <p:spTgt spid="2">
                                            <p:txEl>
                                              <p:pRg st="6" end="6"/>
                                            </p:txEl>
                                          </p:spTgt>
                                        </p:tgtEl>
                                        <p:attrNameLst>
                                          <p:attrName>style.visibility</p:attrName>
                                        </p:attrNameLst>
                                      </p:cBhvr>
                                      <p:to>
                                        <p:strVal val="visible"/>
                                      </p:to>
                                    </p:set>
                                    <p:animEffect transition="in" filter="fade">
                                      <p:cBhvr>
                                        <p:cTn id="78" dur="1000"/>
                                        <p:tgtEl>
                                          <p:spTgt spid="2">
                                            <p:txEl>
                                              <p:pRg st="6" end="6"/>
                                            </p:txEl>
                                          </p:spTgt>
                                        </p:tgtEl>
                                      </p:cBhvr>
                                    </p:animEffect>
                                    <p:anim calcmode="lin" valueType="num">
                                      <p:cBhvr>
                                        <p:cTn id="79" dur="10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80" dur="1000" fill="hold"/>
                                        <p:tgtEl>
                                          <p:spTgt spid="2">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6" presetClass="entr" presetSubtype="0" fill="hold" nodeType="clickEffect">
                                  <p:stCondLst>
                                    <p:cond delay="0"/>
                                  </p:stCondLst>
                                  <p:childTnLst>
                                    <p:set>
                                      <p:cBhvr>
                                        <p:cTn id="84" dur="1" fill="hold">
                                          <p:stCondLst>
                                            <p:cond delay="0"/>
                                          </p:stCondLst>
                                        </p:cTn>
                                        <p:tgtEl>
                                          <p:spTgt spid="2">
                                            <p:txEl>
                                              <p:pRg st="7" end="7"/>
                                            </p:txEl>
                                          </p:spTgt>
                                        </p:tgtEl>
                                        <p:attrNameLst>
                                          <p:attrName>style.visibility</p:attrName>
                                        </p:attrNameLst>
                                      </p:cBhvr>
                                      <p:to>
                                        <p:strVal val="visible"/>
                                      </p:to>
                                    </p:set>
                                    <p:animEffect transition="in" filter="wipe(down)">
                                      <p:cBhvr>
                                        <p:cTn id="85" dur="580">
                                          <p:stCondLst>
                                            <p:cond delay="0"/>
                                          </p:stCondLst>
                                        </p:cTn>
                                        <p:tgtEl>
                                          <p:spTgt spid="2">
                                            <p:txEl>
                                              <p:pRg st="7" end="7"/>
                                            </p:txEl>
                                          </p:spTgt>
                                        </p:tgtEl>
                                      </p:cBhvr>
                                    </p:animEffect>
                                    <p:anim calcmode="lin" valueType="num">
                                      <p:cBhvr>
                                        <p:cTn id="86" dur="1822" tmFilter="0,0; 0.14,0.36; 0.43,0.73; 0.71,0.91; 1.0,1.0">
                                          <p:stCondLst>
                                            <p:cond delay="0"/>
                                          </p:stCondLst>
                                        </p:cTn>
                                        <p:tgtEl>
                                          <p:spTgt spid="2">
                                            <p:txEl>
                                              <p:pRg st="7" end="7"/>
                                            </p:txEl>
                                          </p:spTgt>
                                        </p:tgtEl>
                                        <p:attrNameLst>
                                          <p:attrName>ppt_x</p:attrName>
                                        </p:attrNameLst>
                                      </p:cBhvr>
                                      <p:tavLst>
                                        <p:tav tm="0">
                                          <p:val>
                                            <p:strVal val="#ppt_x-0.25"/>
                                          </p:val>
                                        </p:tav>
                                        <p:tav tm="100000">
                                          <p:val>
                                            <p:strVal val="#ppt_x"/>
                                          </p:val>
                                        </p:tav>
                                      </p:tavLst>
                                    </p:anim>
                                    <p:anim calcmode="lin" valueType="num">
                                      <p:cBhvr>
                                        <p:cTn id="87" dur="664" tmFilter="0.0,0.0; 0.25,0.07; 0.50,0.2; 0.75,0.467; 1.0,1.0">
                                          <p:stCondLst>
                                            <p:cond delay="0"/>
                                          </p:stCondLst>
                                        </p:cTn>
                                        <p:tgtEl>
                                          <p:spTgt spid="2">
                                            <p:txEl>
                                              <p:pRg st="7" end="7"/>
                                            </p:txEl>
                                          </p:spTgt>
                                        </p:tgtEl>
                                        <p:attrNameLst>
                                          <p:attrName>ppt_y</p:attrName>
                                        </p:attrNameLst>
                                      </p:cBhvr>
                                      <p:tavLst>
                                        <p:tav tm="0" fmla="#ppt_y-sin(pi*$)/3">
                                          <p:val>
                                            <p:fltVal val="0.5"/>
                                          </p:val>
                                        </p:tav>
                                        <p:tav tm="100000">
                                          <p:val>
                                            <p:fltVal val="1"/>
                                          </p:val>
                                        </p:tav>
                                      </p:tavLst>
                                    </p:anim>
                                    <p:anim calcmode="lin" valueType="num">
                                      <p:cBhvr>
                                        <p:cTn id="88" dur="664" tmFilter="0, 0; 0.125,0.2665; 0.25,0.4; 0.375,0.465; 0.5,0.5;  0.625,0.535; 0.75,0.6; 0.875,0.7335; 1,1">
                                          <p:stCondLst>
                                            <p:cond delay="664"/>
                                          </p:stCondLst>
                                        </p:cTn>
                                        <p:tgtEl>
                                          <p:spTgt spid="2">
                                            <p:txEl>
                                              <p:pRg st="7" end="7"/>
                                            </p:txEl>
                                          </p:spTgt>
                                        </p:tgtEl>
                                        <p:attrNameLst>
                                          <p:attrName>ppt_y</p:attrName>
                                        </p:attrNameLst>
                                      </p:cBhvr>
                                      <p:tavLst>
                                        <p:tav tm="0" fmla="#ppt_y-sin(pi*$)/9">
                                          <p:val>
                                            <p:fltVal val="0"/>
                                          </p:val>
                                        </p:tav>
                                        <p:tav tm="100000">
                                          <p:val>
                                            <p:fltVal val="1"/>
                                          </p:val>
                                        </p:tav>
                                      </p:tavLst>
                                    </p:anim>
                                    <p:anim calcmode="lin" valueType="num">
                                      <p:cBhvr>
                                        <p:cTn id="89" dur="332" tmFilter="0, 0; 0.125,0.2665; 0.25,0.4; 0.375,0.465; 0.5,0.5;  0.625,0.535; 0.75,0.6; 0.875,0.7335; 1,1">
                                          <p:stCondLst>
                                            <p:cond delay="1324"/>
                                          </p:stCondLst>
                                        </p:cTn>
                                        <p:tgtEl>
                                          <p:spTgt spid="2">
                                            <p:txEl>
                                              <p:pRg st="7" end="7"/>
                                            </p:txEl>
                                          </p:spTgt>
                                        </p:tgtEl>
                                        <p:attrNameLst>
                                          <p:attrName>ppt_y</p:attrName>
                                        </p:attrNameLst>
                                      </p:cBhvr>
                                      <p:tavLst>
                                        <p:tav tm="0" fmla="#ppt_y-sin(pi*$)/27">
                                          <p:val>
                                            <p:fltVal val="0"/>
                                          </p:val>
                                        </p:tav>
                                        <p:tav tm="100000">
                                          <p:val>
                                            <p:fltVal val="1"/>
                                          </p:val>
                                        </p:tav>
                                      </p:tavLst>
                                    </p:anim>
                                    <p:anim calcmode="lin" valueType="num">
                                      <p:cBhvr>
                                        <p:cTn id="90" dur="164" tmFilter="0, 0; 0.125,0.2665; 0.25,0.4; 0.375,0.465; 0.5,0.5;  0.625,0.535; 0.75,0.6; 0.875,0.7335; 1,1">
                                          <p:stCondLst>
                                            <p:cond delay="1656"/>
                                          </p:stCondLst>
                                        </p:cTn>
                                        <p:tgtEl>
                                          <p:spTgt spid="2">
                                            <p:txEl>
                                              <p:pRg st="7" end="7"/>
                                            </p:txEl>
                                          </p:spTgt>
                                        </p:tgtEl>
                                        <p:attrNameLst>
                                          <p:attrName>ppt_y</p:attrName>
                                        </p:attrNameLst>
                                      </p:cBhvr>
                                      <p:tavLst>
                                        <p:tav tm="0" fmla="#ppt_y-sin(pi*$)/81">
                                          <p:val>
                                            <p:fltVal val="0"/>
                                          </p:val>
                                        </p:tav>
                                        <p:tav tm="100000">
                                          <p:val>
                                            <p:fltVal val="1"/>
                                          </p:val>
                                        </p:tav>
                                      </p:tavLst>
                                    </p:anim>
                                    <p:animScale>
                                      <p:cBhvr>
                                        <p:cTn id="91" dur="26">
                                          <p:stCondLst>
                                            <p:cond delay="650"/>
                                          </p:stCondLst>
                                        </p:cTn>
                                        <p:tgtEl>
                                          <p:spTgt spid="2">
                                            <p:txEl>
                                              <p:pRg st="7" end="7"/>
                                            </p:txEl>
                                          </p:spTgt>
                                        </p:tgtEl>
                                      </p:cBhvr>
                                      <p:to x="100000" y="60000"/>
                                    </p:animScale>
                                    <p:animScale>
                                      <p:cBhvr>
                                        <p:cTn id="92" dur="166" decel="50000">
                                          <p:stCondLst>
                                            <p:cond delay="676"/>
                                          </p:stCondLst>
                                        </p:cTn>
                                        <p:tgtEl>
                                          <p:spTgt spid="2">
                                            <p:txEl>
                                              <p:pRg st="7" end="7"/>
                                            </p:txEl>
                                          </p:spTgt>
                                        </p:tgtEl>
                                      </p:cBhvr>
                                      <p:to x="100000" y="100000"/>
                                    </p:animScale>
                                    <p:animScale>
                                      <p:cBhvr>
                                        <p:cTn id="93" dur="26">
                                          <p:stCondLst>
                                            <p:cond delay="1312"/>
                                          </p:stCondLst>
                                        </p:cTn>
                                        <p:tgtEl>
                                          <p:spTgt spid="2">
                                            <p:txEl>
                                              <p:pRg st="7" end="7"/>
                                            </p:txEl>
                                          </p:spTgt>
                                        </p:tgtEl>
                                      </p:cBhvr>
                                      <p:to x="100000" y="80000"/>
                                    </p:animScale>
                                    <p:animScale>
                                      <p:cBhvr>
                                        <p:cTn id="94" dur="166" decel="50000">
                                          <p:stCondLst>
                                            <p:cond delay="1338"/>
                                          </p:stCondLst>
                                        </p:cTn>
                                        <p:tgtEl>
                                          <p:spTgt spid="2">
                                            <p:txEl>
                                              <p:pRg st="7" end="7"/>
                                            </p:txEl>
                                          </p:spTgt>
                                        </p:tgtEl>
                                      </p:cBhvr>
                                      <p:to x="100000" y="100000"/>
                                    </p:animScale>
                                    <p:animScale>
                                      <p:cBhvr>
                                        <p:cTn id="95" dur="26">
                                          <p:stCondLst>
                                            <p:cond delay="1642"/>
                                          </p:stCondLst>
                                        </p:cTn>
                                        <p:tgtEl>
                                          <p:spTgt spid="2">
                                            <p:txEl>
                                              <p:pRg st="7" end="7"/>
                                            </p:txEl>
                                          </p:spTgt>
                                        </p:tgtEl>
                                      </p:cBhvr>
                                      <p:to x="100000" y="90000"/>
                                    </p:animScale>
                                    <p:animScale>
                                      <p:cBhvr>
                                        <p:cTn id="96" dur="166" decel="50000">
                                          <p:stCondLst>
                                            <p:cond delay="1668"/>
                                          </p:stCondLst>
                                        </p:cTn>
                                        <p:tgtEl>
                                          <p:spTgt spid="2">
                                            <p:txEl>
                                              <p:pRg st="7" end="7"/>
                                            </p:txEl>
                                          </p:spTgt>
                                        </p:tgtEl>
                                      </p:cBhvr>
                                      <p:to x="100000" y="100000"/>
                                    </p:animScale>
                                    <p:animScale>
                                      <p:cBhvr>
                                        <p:cTn id="97" dur="26">
                                          <p:stCondLst>
                                            <p:cond delay="1808"/>
                                          </p:stCondLst>
                                        </p:cTn>
                                        <p:tgtEl>
                                          <p:spTgt spid="2">
                                            <p:txEl>
                                              <p:pRg st="7" end="7"/>
                                            </p:txEl>
                                          </p:spTgt>
                                        </p:tgtEl>
                                      </p:cBhvr>
                                      <p:to x="100000" y="95000"/>
                                    </p:animScale>
                                    <p:animScale>
                                      <p:cBhvr>
                                        <p:cTn id="98" dur="166" decel="50000">
                                          <p:stCondLst>
                                            <p:cond delay="1834"/>
                                          </p:stCondLst>
                                        </p:cTn>
                                        <p:tgtEl>
                                          <p:spTgt spid="2">
                                            <p:txEl>
                                              <p:pRg st="7" end="7"/>
                                            </p:txEl>
                                          </p:spTgt>
                                        </p:tgtEl>
                                      </p:cBhvr>
                                      <p:to x="100000" y="100000"/>
                                    </p:animScale>
                                  </p:childTnLst>
                                </p:cTn>
                              </p:par>
                              <p:par>
                                <p:cTn id="99" presetID="26" presetClass="entr" presetSubtype="0" fill="hold" nodeType="withEffect">
                                  <p:stCondLst>
                                    <p:cond delay="0"/>
                                  </p:stCondLst>
                                  <p:childTnLst>
                                    <p:set>
                                      <p:cBhvr>
                                        <p:cTn id="100" dur="1" fill="hold">
                                          <p:stCondLst>
                                            <p:cond delay="0"/>
                                          </p:stCondLst>
                                        </p:cTn>
                                        <p:tgtEl>
                                          <p:spTgt spid="2">
                                            <p:txEl>
                                              <p:pRg st="8" end="8"/>
                                            </p:txEl>
                                          </p:spTgt>
                                        </p:tgtEl>
                                        <p:attrNameLst>
                                          <p:attrName>style.visibility</p:attrName>
                                        </p:attrNameLst>
                                      </p:cBhvr>
                                      <p:to>
                                        <p:strVal val="visible"/>
                                      </p:to>
                                    </p:set>
                                    <p:animEffect transition="in" filter="wipe(down)">
                                      <p:cBhvr>
                                        <p:cTn id="101" dur="580">
                                          <p:stCondLst>
                                            <p:cond delay="0"/>
                                          </p:stCondLst>
                                        </p:cTn>
                                        <p:tgtEl>
                                          <p:spTgt spid="2">
                                            <p:txEl>
                                              <p:pRg st="8" end="8"/>
                                            </p:txEl>
                                          </p:spTgt>
                                        </p:tgtEl>
                                      </p:cBhvr>
                                    </p:animEffect>
                                    <p:anim calcmode="lin" valueType="num">
                                      <p:cBhvr>
                                        <p:cTn id="102" dur="1822" tmFilter="0,0; 0.14,0.36; 0.43,0.73; 0.71,0.91; 1.0,1.0">
                                          <p:stCondLst>
                                            <p:cond delay="0"/>
                                          </p:stCondLst>
                                        </p:cTn>
                                        <p:tgtEl>
                                          <p:spTgt spid="2">
                                            <p:txEl>
                                              <p:pRg st="8" end="8"/>
                                            </p:txEl>
                                          </p:spTgt>
                                        </p:tgtEl>
                                        <p:attrNameLst>
                                          <p:attrName>ppt_x</p:attrName>
                                        </p:attrNameLst>
                                      </p:cBhvr>
                                      <p:tavLst>
                                        <p:tav tm="0">
                                          <p:val>
                                            <p:strVal val="#ppt_x-0.25"/>
                                          </p:val>
                                        </p:tav>
                                        <p:tav tm="100000">
                                          <p:val>
                                            <p:strVal val="#ppt_x"/>
                                          </p:val>
                                        </p:tav>
                                      </p:tavLst>
                                    </p:anim>
                                    <p:anim calcmode="lin" valueType="num">
                                      <p:cBhvr>
                                        <p:cTn id="103" dur="664" tmFilter="0.0,0.0; 0.25,0.07; 0.50,0.2; 0.75,0.467; 1.0,1.0">
                                          <p:stCondLst>
                                            <p:cond delay="0"/>
                                          </p:stCondLst>
                                        </p:cTn>
                                        <p:tgtEl>
                                          <p:spTgt spid="2">
                                            <p:txEl>
                                              <p:pRg st="8" end="8"/>
                                            </p:txEl>
                                          </p:spTgt>
                                        </p:tgtEl>
                                        <p:attrNameLst>
                                          <p:attrName>ppt_y</p:attrName>
                                        </p:attrNameLst>
                                      </p:cBhvr>
                                      <p:tavLst>
                                        <p:tav tm="0" fmla="#ppt_y-sin(pi*$)/3">
                                          <p:val>
                                            <p:fltVal val="0.5"/>
                                          </p:val>
                                        </p:tav>
                                        <p:tav tm="100000">
                                          <p:val>
                                            <p:fltVal val="1"/>
                                          </p:val>
                                        </p:tav>
                                      </p:tavLst>
                                    </p:anim>
                                    <p:anim calcmode="lin" valueType="num">
                                      <p:cBhvr>
                                        <p:cTn id="104" dur="664" tmFilter="0, 0; 0.125,0.2665; 0.25,0.4; 0.375,0.465; 0.5,0.5;  0.625,0.535; 0.75,0.6; 0.875,0.7335; 1,1">
                                          <p:stCondLst>
                                            <p:cond delay="664"/>
                                          </p:stCondLst>
                                        </p:cTn>
                                        <p:tgtEl>
                                          <p:spTgt spid="2">
                                            <p:txEl>
                                              <p:pRg st="8" end="8"/>
                                            </p:txEl>
                                          </p:spTgt>
                                        </p:tgtEl>
                                        <p:attrNameLst>
                                          <p:attrName>ppt_y</p:attrName>
                                        </p:attrNameLst>
                                      </p:cBhvr>
                                      <p:tavLst>
                                        <p:tav tm="0" fmla="#ppt_y-sin(pi*$)/9">
                                          <p:val>
                                            <p:fltVal val="0"/>
                                          </p:val>
                                        </p:tav>
                                        <p:tav tm="100000">
                                          <p:val>
                                            <p:fltVal val="1"/>
                                          </p:val>
                                        </p:tav>
                                      </p:tavLst>
                                    </p:anim>
                                    <p:anim calcmode="lin" valueType="num">
                                      <p:cBhvr>
                                        <p:cTn id="105" dur="332" tmFilter="0, 0; 0.125,0.2665; 0.25,0.4; 0.375,0.465; 0.5,0.5;  0.625,0.535; 0.75,0.6; 0.875,0.7335; 1,1">
                                          <p:stCondLst>
                                            <p:cond delay="1324"/>
                                          </p:stCondLst>
                                        </p:cTn>
                                        <p:tgtEl>
                                          <p:spTgt spid="2">
                                            <p:txEl>
                                              <p:pRg st="8" end="8"/>
                                            </p:txEl>
                                          </p:spTgt>
                                        </p:tgtEl>
                                        <p:attrNameLst>
                                          <p:attrName>ppt_y</p:attrName>
                                        </p:attrNameLst>
                                      </p:cBhvr>
                                      <p:tavLst>
                                        <p:tav tm="0" fmla="#ppt_y-sin(pi*$)/27">
                                          <p:val>
                                            <p:fltVal val="0"/>
                                          </p:val>
                                        </p:tav>
                                        <p:tav tm="100000">
                                          <p:val>
                                            <p:fltVal val="1"/>
                                          </p:val>
                                        </p:tav>
                                      </p:tavLst>
                                    </p:anim>
                                    <p:anim calcmode="lin" valueType="num">
                                      <p:cBhvr>
                                        <p:cTn id="106" dur="164" tmFilter="0, 0; 0.125,0.2665; 0.25,0.4; 0.375,0.465; 0.5,0.5;  0.625,0.535; 0.75,0.6; 0.875,0.7335; 1,1">
                                          <p:stCondLst>
                                            <p:cond delay="1656"/>
                                          </p:stCondLst>
                                        </p:cTn>
                                        <p:tgtEl>
                                          <p:spTgt spid="2">
                                            <p:txEl>
                                              <p:pRg st="8" end="8"/>
                                            </p:txEl>
                                          </p:spTgt>
                                        </p:tgtEl>
                                        <p:attrNameLst>
                                          <p:attrName>ppt_y</p:attrName>
                                        </p:attrNameLst>
                                      </p:cBhvr>
                                      <p:tavLst>
                                        <p:tav tm="0" fmla="#ppt_y-sin(pi*$)/81">
                                          <p:val>
                                            <p:fltVal val="0"/>
                                          </p:val>
                                        </p:tav>
                                        <p:tav tm="100000">
                                          <p:val>
                                            <p:fltVal val="1"/>
                                          </p:val>
                                        </p:tav>
                                      </p:tavLst>
                                    </p:anim>
                                    <p:animScale>
                                      <p:cBhvr>
                                        <p:cTn id="107" dur="26">
                                          <p:stCondLst>
                                            <p:cond delay="650"/>
                                          </p:stCondLst>
                                        </p:cTn>
                                        <p:tgtEl>
                                          <p:spTgt spid="2">
                                            <p:txEl>
                                              <p:pRg st="8" end="8"/>
                                            </p:txEl>
                                          </p:spTgt>
                                        </p:tgtEl>
                                      </p:cBhvr>
                                      <p:to x="100000" y="60000"/>
                                    </p:animScale>
                                    <p:animScale>
                                      <p:cBhvr>
                                        <p:cTn id="108" dur="166" decel="50000">
                                          <p:stCondLst>
                                            <p:cond delay="676"/>
                                          </p:stCondLst>
                                        </p:cTn>
                                        <p:tgtEl>
                                          <p:spTgt spid="2">
                                            <p:txEl>
                                              <p:pRg st="8" end="8"/>
                                            </p:txEl>
                                          </p:spTgt>
                                        </p:tgtEl>
                                      </p:cBhvr>
                                      <p:to x="100000" y="100000"/>
                                    </p:animScale>
                                    <p:animScale>
                                      <p:cBhvr>
                                        <p:cTn id="109" dur="26">
                                          <p:stCondLst>
                                            <p:cond delay="1312"/>
                                          </p:stCondLst>
                                        </p:cTn>
                                        <p:tgtEl>
                                          <p:spTgt spid="2">
                                            <p:txEl>
                                              <p:pRg st="8" end="8"/>
                                            </p:txEl>
                                          </p:spTgt>
                                        </p:tgtEl>
                                      </p:cBhvr>
                                      <p:to x="100000" y="80000"/>
                                    </p:animScale>
                                    <p:animScale>
                                      <p:cBhvr>
                                        <p:cTn id="110" dur="166" decel="50000">
                                          <p:stCondLst>
                                            <p:cond delay="1338"/>
                                          </p:stCondLst>
                                        </p:cTn>
                                        <p:tgtEl>
                                          <p:spTgt spid="2">
                                            <p:txEl>
                                              <p:pRg st="8" end="8"/>
                                            </p:txEl>
                                          </p:spTgt>
                                        </p:tgtEl>
                                      </p:cBhvr>
                                      <p:to x="100000" y="100000"/>
                                    </p:animScale>
                                    <p:animScale>
                                      <p:cBhvr>
                                        <p:cTn id="111" dur="26">
                                          <p:stCondLst>
                                            <p:cond delay="1642"/>
                                          </p:stCondLst>
                                        </p:cTn>
                                        <p:tgtEl>
                                          <p:spTgt spid="2">
                                            <p:txEl>
                                              <p:pRg st="8" end="8"/>
                                            </p:txEl>
                                          </p:spTgt>
                                        </p:tgtEl>
                                      </p:cBhvr>
                                      <p:to x="100000" y="90000"/>
                                    </p:animScale>
                                    <p:animScale>
                                      <p:cBhvr>
                                        <p:cTn id="112" dur="166" decel="50000">
                                          <p:stCondLst>
                                            <p:cond delay="1668"/>
                                          </p:stCondLst>
                                        </p:cTn>
                                        <p:tgtEl>
                                          <p:spTgt spid="2">
                                            <p:txEl>
                                              <p:pRg st="8" end="8"/>
                                            </p:txEl>
                                          </p:spTgt>
                                        </p:tgtEl>
                                      </p:cBhvr>
                                      <p:to x="100000" y="100000"/>
                                    </p:animScale>
                                    <p:animScale>
                                      <p:cBhvr>
                                        <p:cTn id="113" dur="26">
                                          <p:stCondLst>
                                            <p:cond delay="1808"/>
                                          </p:stCondLst>
                                        </p:cTn>
                                        <p:tgtEl>
                                          <p:spTgt spid="2">
                                            <p:txEl>
                                              <p:pRg st="8" end="8"/>
                                            </p:txEl>
                                          </p:spTgt>
                                        </p:tgtEl>
                                      </p:cBhvr>
                                      <p:to x="100000" y="95000"/>
                                    </p:animScale>
                                    <p:animScale>
                                      <p:cBhvr>
                                        <p:cTn id="114" dur="166" decel="50000">
                                          <p:stCondLst>
                                            <p:cond delay="1834"/>
                                          </p:stCondLst>
                                        </p:cTn>
                                        <p:tgtEl>
                                          <p:spTgt spid="2">
                                            <p:txEl>
                                              <p:pRg st="8" end="8"/>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3">
            <a:extLst>
              <a:ext uri="{FF2B5EF4-FFF2-40B4-BE49-F238E27FC236}">
                <a16:creationId xmlns="" xmlns:a16="http://schemas.microsoft.com/office/drawing/2014/main" id="{6109C903-363D-41DD-A453-05C86CA73EA1}"/>
              </a:ext>
            </a:extLst>
          </p:cNvPr>
          <p:cNvSpPr>
            <a:spLocks noGrp="1" noChangeArrowheads="1"/>
          </p:cNvSpPr>
          <p:nvPr>
            <p:ph type="body" idx="1"/>
          </p:nvPr>
        </p:nvSpPr>
        <p:spPr>
          <a:xfrm>
            <a:off x="731837" y="1600200"/>
            <a:ext cx="7361238" cy="4038600"/>
          </a:xfrm>
        </p:spPr>
        <p:txBody>
          <a:bodyPr/>
          <a:lstStyle/>
          <a:p>
            <a:pPr>
              <a:buFontTx/>
              <a:buChar char="-"/>
            </a:pPr>
            <a:r>
              <a:rPr lang="en-US" altLang="en-US" sz="2400" b="1" dirty="0" err="1" smtClean="0">
                <a:solidFill>
                  <a:srgbClr val="0000FF"/>
                </a:solidFill>
                <a:latin typeface="Times New Roman" pitchFamily="18" charset="0"/>
                <a:cs typeface="Times New Roman" pitchFamily="18" charset="0"/>
              </a:rPr>
              <a:t>Bút</a:t>
            </a:r>
            <a:r>
              <a:rPr lang="en-US" altLang="en-US" sz="2400" b="1" dirty="0" smtClean="0">
                <a:solidFill>
                  <a:srgbClr val="0000FF"/>
                </a:solidFill>
                <a:latin typeface="Times New Roman" pitchFamily="18" charset="0"/>
                <a:cs typeface="Times New Roman" pitchFamily="18" charset="0"/>
              </a:rPr>
              <a:t> </a:t>
            </a:r>
            <a:r>
              <a:rPr lang="en-US" altLang="en-US" sz="2400" b="1" dirty="0" err="1">
                <a:solidFill>
                  <a:srgbClr val="0000FF"/>
                </a:solidFill>
                <a:latin typeface="Times New Roman" pitchFamily="18" charset="0"/>
                <a:cs typeface="Times New Roman" pitchFamily="18" charset="0"/>
              </a:rPr>
              <a:t>pháp</a:t>
            </a:r>
            <a:r>
              <a:rPr lang="en-US" altLang="en-US" sz="2400" b="1" dirty="0">
                <a:solidFill>
                  <a:srgbClr val="0000FF"/>
                </a:solidFill>
                <a:latin typeface="Times New Roman" pitchFamily="18" charset="0"/>
                <a:cs typeface="Times New Roman" pitchFamily="18" charset="0"/>
              </a:rPr>
              <a:t> </a:t>
            </a:r>
            <a:r>
              <a:rPr lang="en-US" altLang="en-US" sz="2400" b="1" dirty="0" err="1">
                <a:solidFill>
                  <a:srgbClr val="0000FF"/>
                </a:solidFill>
                <a:latin typeface="Times New Roman" pitchFamily="18" charset="0"/>
                <a:cs typeface="Times New Roman" pitchFamily="18" charset="0"/>
              </a:rPr>
              <a:t>ước</a:t>
            </a:r>
            <a:r>
              <a:rPr lang="en-US" altLang="en-US" sz="2400" b="1" dirty="0">
                <a:solidFill>
                  <a:srgbClr val="0000FF"/>
                </a:solidFill>
                <a:latin typeface="Times New Roman" pitchFamily="18" charset="0"/>
                <a:cs typeface="Times New Roman" pitchFamily="18" charset="0"/>
              </a:rPr>
              <a:t> </a:t>
            </a:r>
            <a:r>
              <a:rPr lang="en-US" altLang="en-US" sz="2400" b="1" dirty="0" err="1">
                <a:solidFill>
                  <a:srgbClr val="0000FF"/>
                </a:solidFill>
                <a:latin typeface="Times New Roman" pitchFamily="18" charset="0"/>
                <a:cs typeface="Times New Roman" pitchFamily="18" charset="0"/>
              </a:rPr>
              <a:t>lệ</a:t>
            </a:r>
            <a:r>
              <a:rPr lang="en-US" altLang="en-US" sz="2400" b="1" dirty="0">
                <a:solidFill>
                  <a:srgbClr val="0000FF"/>
                </a:solidFill>
                <a:latin typeface="Times New Roman" pitchFamily="18" charset="0"/>
                <a:cs typeface="Times New Roman" pitchFamily="18" charset="0"/>
              </a:rPr>
              <a:t> </a:t>
            </a:r>
            <a:r>
              <a:rPr lang="en-US" altLang="en-US" sz="2400" b="1" dirty="0" err="1">
                <a:solidFill>
                  <a:srgbClr val="0000FF"/>
                </a:solidFill>
                <a:latin typeface="Times New Roman" pitchFamily="18" charset="0"/>
                <a:cs typeface="Times New Roman" pitchFamily="18" charset="0"/>
              </a:rPr>
              <a:t>tượng</a:t>
            </a:r>
            <a:r>
              <a:rPr lang="en-US" altLang="en-US" sz="2400" b="1" dirty="0">
                <a:solidFill>
                  <a:srgbClr val="0000FF"/>
                </a:solidFill>
                <a:latin typeface="Times New Roman" pitchFamily="18" charset="0"/>
                <a:cs typeface="Times New Roman" pitchFamily="18" charset="0"/>
              </a:rPr>
              <a:t> </a:t>
            </a:r>
            <a:r>
              <a:rPr lang="en-US" altLang="en-US" sz="2400" b="1" dirty="0" err="1" smtClean="0">
                <a:solidFill>
                  <a:srgbClr val="0000FF"/>
                </a:solidFill>
                <a:latin typeface="Times New Roman" pitchFamily="18" charset="0"/>
                <a:cs typeface="Times New Roman" pitchFamily="18" charset="0"/>
              </a:rPr>
              <a:t>trưng</a:t>
            </a:r>
            <a:r>
              <a:rPr lang="en-US" altLang="en-US" sz="2400" dirty="0" smtClean="0">
                <a:solidFill>
                  <a:srgbClr val="0000FF"/>
                </a:solidFill>
                <a:latin typeface="Times New Roman" pitchFamily="18" charset="0"/>
                <a:cs typeface="Times New Roman" pitchFamily="18" charset="0"/>
              </a:rPr>
              <a:t>: </a:t>
            </a:r>
            <a:r>
              <a:rPr lang="en-US" altLang="en-US" sz="2400" dirty="0" err="1" smtClean="0">
                <a:solidFill>
                  <a:srgbClr val="0000FF"/>
                </a:solidFill>
                <a:latin typeface="Times New Roman" pitchFamily="18" charset="0"/>
                <a:cs typeface="Times New Roman" pitchFamily="18" charset="0"/>
              </a:rPr>
              <a:t>lấy</a:t>
            </a:r>
            <a:r>
              <a:rPr lang="en-US" altLang="en-US" sz="2400" dirty="0" smtClean="0">
                <a:solidFill>
                  <a:srgbClr val="0000FF"/>
                </a:solidFill>
                <a:latin typeface="Times New Roman" pitchFamily="18" charset="0"/>
                <a:cs typeface="Times New Roman" pitchFamily="18" charset="0"/>
              </a:rPr>
              <a:t> </a:t>
            </a:r>
            <a:r>
              <a:rPr lang="en-US" altLang="en-US" sz="2400" dirty="0" err="1">
                <a:solidFill>
                  <a:srgbClr val="0000FF"/>
                </a:solidFill>
                <a:latin typeface="Times New Roman" pitchFamily="18" charset="0"/>
                <a:cs typeface="Times New Roman" pitchFamily="18" charset="0"/>
              </a:rPr>
              <a:t>vẻ</a:t>
            </a:r>
            <a:r>
              <a:rPr lang="en-US" altLang="en-US" sz="2400" dirty="0">
                <a:solidFill>
                  <a:srgbClr val="0000FF"/>
                </a:solidFill>
                <a:latin typeface="Times New Roman" pitchFamily="18" charset="0"/>
                <a:cs typeface="Times New Roman" pitchFamily="18" charset="0"/>
              </a:rPr>
              <a:t> </a:t>
            </a:r>
            <a:r>
              <a:rPr lang="en-US" altLang="en-US" sz="2400" dirty="0" err="1">
                <a:solidFill>
                  <a:srgbClr val="0000FF"/>
                </a:solidFill>
                <a:latin typeface="Times New Roman" pitchFamily="18" charset="0"/>
                <a:cs typeface="Times New Roman" pitchFamily="18" charset="0"/>
              </a:rPr>
              <a:t>đẹp</a:t>
            </a:r>
            <a:r>
              <a:rPr lang="en-US" altLang="en-US" sz="2400" dirty="0">
                <a:solidFill>
                  <a:srgbClr val="0000FF"/>
                </a:solidFill>
                <a:latin typeface="Times New Roman" pitchFamily="18" charset="0"/>
                <a:cs typeface="Times New Roman" pitchFamily="18" charset="0"/>
              </a:rPr>
              <a:t> </a:t>
            </a:r>
            <a:r>
              <a:rPr lang="en-US" altLang="en-US" sz="2400" dirty="0" err="1">
                <a:solidFill>
                  <a:srgbClr val="0000FF"/>
                </a:solidFill>
                <a:latin typeface="Times New Roman" pitchFamily="18" charset="0"/>
                <a:cs typeface="Times New Roman" pitchFamily="18" charset="0"/>
              </a:rPr>
              <a:t>thiên</a:t>
            </a:r>
            <a:r>
              <a:rPr lang="en-US" altLang="en-US" sz="2400" dirty="0">
                <a:solidFill>
                  <a:srgbClr val="0000FF"/>
                </a:solidFill>
                <a:latin typeface="Times New Roman" pitchFamily="18" charset="0"/>
                <a:cs typeface="Times New Roman" pitchFamily="18" charset="0"/>
              </a:rPr>
              <a:t> </a:t>
            </a:r>
            <a:r>
              <a:rPr lang="en-US" altLang="en-US" sz="2400" dirty="0" err="1">
                <a:solidFill>
                  <a:srgbClr val="0000FF"/>
                </a:solidFill>
                <a:latin typeface="Times New Roman" pitchFamily="18" charset="0"/>
                <a:cs typeface="Times New Roman" pitchFamily="18" charset="0"/>
              </a:rPr>
              <a:t>nhiên</a:t>
            </a:r>
            <a:r>
              <a:rPr lang="en-US" altLang="en-US" sz="2400" dirty="0">
                <a:solidFill>
                  <a:srgbClr val="0000FF"/>
                </a:solidFill>
                <a:latin typeface="Times New Roman" pitchFamily="18" charset="0"/>
                <a:cs typeface="Times New Roman" pitchFamily="18" charset="0"/>
              </a:rPr>
              <a:t> </a:t>
            </a:r>
            <a:r>
              <a:rPr lang="en-US" altLang="en-US" sz="2400" dirty="0" err="1">
                <a:solidFill>
                  <a:srgbClr val="0000FF"/>
                </a:solidFill>
                <a:latin typeface="Times New Roman" pitchFamily="18" charset="0"/>
                <a:cs typeface="Times New Roman" pitchFamily="18" charset="0"/>
              </a:rPr>
              <a:t>mây</a:t>
            </a:r>
            <a:r>
              <a:rPr lang="en-US" altLang="en-US" sz="2400" dirty="0">
                <a:solidFill>
                  <a:srgbClr val="0000FF"/>
                </a:solidFill>
                <a:latin typeface="Times New Roman" pitchFamily="18" charset="0"/>
                <a:cs typeface="Times New Roman" pitchFamily="18" charset="0"/>
              </a:rPr>
              <a:t>, </a:t>
            </a:r>
            <a:r>
              <a:rPr lang="en-US" altLang="en-US" sz="2400" dirty="0" err="1">
                <a:solidFill>
                  <a:srgbClr val="0000FF"/>
                </a:solidFill>
                <a:latin typeface="Times New Roman" pitchFamily="18" charset="0"/>
                <a:cs typeface="Times New Roman" pitchFamily="18" charset="0"/>
              </a:rPr>
              <a:t>tuyết</a:t>
            </a:r>
            <a:r>
              <a:rPr lang="en-US" altLang="en-US" sz="2400" dirty="0">
                <a:solidFill>
                  <a:srgbClr val="0000FF"/>
                </a:solidFill>
                <a:latin typeface="Times New Roman" pitchFamily="18" charset="0"/>
                <a:cs typeface="Times New Roman" pitchFamily="18" charset="0"/>
              </a:rPr>
              <a:t>, </a:t>
            </a:r>
            <a:r>
              <a:rPr lang="en-US" altLang="en-US" sz="2400" dirty="0" err="1">
                <a:solidFill>
                  <a:srgbClr val="0000FF"/>
                </a:solidFill>
                <a:latin typeface="Times New Roman" pitchFamily="18" charset="0"/>
                <a:cs typeface="Times New Roman" pitchFamily="18" charset="0"/>
              </a:rPr>
              <a:t>trăng</a:t>
            </a:r>
            <a:r>
              <a:rPr lang="en-US" altLang="en-US" sz="2400" dirty="0">
                <a:solidFill>
                  <a:srgbClr val="0000FF"/>
                </a:solidFill>
                <a:latin typeface="Times New Roman" pitchFamily="18" charset="0"/>
                <a:cs typeface="Times New Roman" pitchFamily="18" charset="0"/>
              </a:rPr>
              <a:t>, </a:t>
            </a:r>
            <a:r>
              <a:rPr lang="en-US" altLang="en-US" sz="2400" dirty="0" err="1">
                <a:solidFill>
                  <a:srgbClr val="0000FF"/>
                </a:solidFill>
                <a:latin typeface="Times New Roman" pitchFamily="18" charset="0"/>
                <a:cs typeface="Times New Roman" pitchFamily="18" charset="0"/>
              </a:rPr>
              <a:t>hoa</a:t>
            </a:r>
            <a:r>
              <a:rPr lang="en-US" altLang="en-US" sz="2400" dirty="0">
                <a:solidFill>
                  <a:srgbClr val="0000FF"/>
                </a:solidFill>
                <a:latin typeface="Times New Roman" pitchFamily="18" charset="0"/>
                <a:cs typeface="Times New Roman" pitchFamily="18" charset="0"/>
              </a:rPr>
              <a:t>, </a:t>
            </a:r>
            <a:r>
              <a:rPr lang="en-US" altLang="en-US" sz="2400" dirty="0" err="1">
                <a:solidFill>
                  <a:srgbClr val="0000FF"/>
                </a:solidFill>
                <a:latin typeface="Times New Roman" pitchFamily="18" charset="0"/>
                <a:cs typeface="Times New Roman" pitchFamily="18" charset="0"/>
              </a:rPr>
              <a:t>núi</a:t>
            </a:r>
            <a:r>
              <a:rPr lang="en-US" altLang="en-US" sz="2400" dirty="0">
                <a:solidFill>
                  <a:srgbClr val="0000FF"/>
                </a:solidFill>
                <a:latin typeface="Times New Roman" pitchFamily="18" charset="0"/>
                <a:cs typeface="Times New Roman" pitchFamily="18" charset="0"/>
              </a:rPr>
              <a:t>, </a:t>
            </a:r>
            <a:r>
              <a:rPr lang="en-US" altLang="en-US" sz="2400" dirty="0" err="1">
                <a:solidFill>
                  <a:srgbClr val="0000FF"/>
                </a:solidFill>
                <a:latin typeface="Times New Roman" pitchFamily="18" charset="0"/>
                <a:cs typeface="Times New Roman" pitchFamily="18" charset="0"/>
              </a:rPr>
              <a:t>ngọc</a:t>
            </a:r>
            <a:r>
              <a:rPr lang="en-US" altLang="en-US" sz="2400" dirty="0">
                <a:solidFill>
                  <a:srgbClr val="0000FF"/>
                </a:solidFill>
                <a:latin typeface="Times New Roman" pitchFamily="18" charset="0"/>
                <a:cs typeface="Times New Roman" pitchFamily="18" charset="0"/>
              </a:rPr>
              <a:t>…</a:t>
            </a:r>
            <a:r>
              <a:rPr lang="en-US" altLang="en-US" sz="2400" dirty="0" err="1">
                <a:solidFill>
                  <a:srgbClr val="0000FF"/>
                </a:solidFill>
                <a:latin typeface="Times New Roman" pitchFamily="18" charset="0"/>
                <a:cs typeface="Times New Roman" pitchFamily="18" charset="0"/>
              </a:rPr>
              <a:t>miêu</a:t>
            </a:r>
            <a:r>
              <a:rPr lang="en-US" altLang="en-US" sz="2400" dirty="0">
                <a:solidFill>
                  <a:srgbClr val="0000FF"/>
                </a:solidFill>
                <a:latin typeface="Times New Roman" pitchFamily="18" charset="0"/>
                <a:cs typeface="Times New Roman" pitchFamily="18" charset="0"/>
              </a:rPr>
              <a:t> </a:t>
            </a:r>
            <a:r>
              <a:rPr lang="en-US" altLang="en-US" sz="2400" dirty="0" err="1">
                <a:solidFill>
                  <a:srgbClr val="0000FF"/>
                </a:solidFill>
                <a:latin typeface="Times New Roman" pitchFamily="18" charset="0"/>
                <a:cs typeface="Times New Roman" pitchFamily="18" charset="0"/>
              </a:rPr>
              <a:t>tả</a:t>
            </a:r>
            <a:r>
              <a:rPr lang="en-US" altLang="en-US" sz="2400" dirty="0">
                <a:solidFill>
                  <a:srgbClr val="0000FF"/>
                </a:solidFill>
                <a:latin typeface="Times New Roman" pitchFamily="18" charset="0"/>
                <a:cs typeface="Times New Roman" pitchFamily="18" charset="0"/>
              </a:rPr>
              <a:t> </a:t>
            </a:r>
            <a:r>
              <a:rPr lang="en-US" altLang="en-US" sz="2400" dirty="0" err="1">
                <a:solidFill>
                  <a:srgbClr val="0000FF"/>
                </a:solidFill>
                <a:latin typeface="Times New Roman" pitchFamily="18" charset="0"/>
                <a:cs typeface="Times New Roman" pitchFamily="18" charset="0"/>
              </a:rPr>
              <a:t>vẻ</a:t>
            </a:r>
            <a:r>
              <a:rPr lang="en-US" altLang="en-US" sz="2400" dirty="0">
                <a:solidFill>
                  <a:srgbClr val="0000FF"/>
                </a:solidFill>
                <a:latin typeface="Times New Roman" pitchFamily="18" charset="0"/>
                <a:cs typeface="Times New Roman" pitchFamily="18" charset="0"/>
              </a:rPr>
              <a:t> </a:t>
            </a:r>
            <a:r>
              <a:rPr lang="en-US" altLang="en-US" sz="2400" dirty="0" err="1">
                <a:solidFill>
                  <a:srgbClr val="0000FF"/>
                </a:solidFill>
                <a:latin typeface="Times New Roman" pitchFamily="18" charset="0"/>
                <a:cs typeface="Times New Roman" pitchFamily="18" charset="0"/>
              </a:rPr>
              <a:t>đẹp</a:t>
            </a:r>
            <a:r>
              <a:rPr lang="en-US" altLang="en-US" sz="2400" dirty="0">
                <a:solidFill>
                  <a:srgbClr val="0000FF"/>
                </a:solidFill>
                <a:latin typeface="Times New Roman" pitchFamily="18" charset="0"/>
                <a:cs typeface="Times New Roman" pitchFamily="18" charset="0"/>
              </a:rPr>
              <a:t> </a:t>
            </a:r>
            <a:r>
              <a:rPr lang="en-US" altLang="en-US" sz="2400" dirty="0" err="1">
                <a:solidFill>
                  <a:srgbClr val="0000FF"/>
                </a:solidFill>
                <a:latin typeface="Times New Roman" pitchFamily="18" charset="0"/>
                <a:cs typeface="Times New Roman" pitchFamily="18" charset="0"/>
              </a:rPr>
              <a:t>của</a:t>
            </a:r>
            <a:r>
              <a:rPr lang="en-US" altLang="en-US" sz="2400" dirty="0">
                <a:solidFill>
                  <a:srgbClr val="0000FF"/>
                </a:solidFill>
                <a:latin typeface="Times New Roman" pitchFamily="18" charset="0"/>
                <a:cs typeface="Times New Roman" pitchFamily="18" charset="0"/>
              </a:rPr>
              <a:t> </a:t>
            </a:r>
            <a:r>
              <a:rPr lang="en-US" altLang="en-US" sz="2400" dirty="0" err="1" smtClean="0">
                <a:solidFill>
                  <a:srgbClr val="0000FF"/>
                </a:solidFill>
                <a:latin typeface="Times New Roman" pitchFamily="18" charset="0"/>
                <a:cs typeface="Times New Roman" pitchFamily="18" charset="0"/>
              </a:rPr>
              <a:t>chị</a:t>
            </a:r>
            <a:r>
              <a:rPr lang="en-US" altLang="en-US" sz="2400" dirty="0" smtClean="0">
                <a:solidFill>
                  <a:srgbClr val="0000FF"/>
                </a:solidFill>
                <a:latin typeface="Times New Roman" pitchFamily="18" charset="0"/>
                <a:cs typeface="Times New Roman" pitchFamily="18" charset="0"/>
              </a:rPr>
              <a:t> </a:t>
            </a:r>
            <a:r>
              <a:rPr lang="en-US" altLang="en-US" sz="2400" dirty="0" err="1" smtClean="0">
                <a:solidFill>
                  <a:srgbClr val="0000FF"/>
                </a:solidFill>
                <a:latin typeface="Times New Roman" pitchFamily="18" charset="0"/>
                <a:cs typeface="Times New Roman" pitchFamily="18" charset="0"/>
              </a:rPr>
              <a:t>em</a:t>
            </a:r>
            <a:r>
              <a:rPr lang="en-US" altLang="en-US" sz="2400" dirty="0" smtClean="0">
                <a:solidFill>
                  <a:srgbClr val="0000FF"/>
                </a:solidFill>
                <a:latin typeface="Times New Roman" pitchFamily="18" charset="0"/>
                <a:cs typeface="Times New Roman" pitchFamily="18" charset="0"/>
              </a:rPr>
              <a:t> </a:t>
            </a:r>
            <a:r>
              <a:rPr lang="en-US" altLang="en-US" sz="2400" dirty="0" err="1" smtClean="0">
                <a:solidFill>
                  <a:srgbClr val="0000FF"/>
                </a:solidFill>
                <a:latin typeface="Times New Roman" pitchFamily="18" charset="0"/>
                <a:cs typeface="Times New Roman" pitchFamily="18" charset="0"/>
              </a:rPr>
              <a:t>Thúy</a:t>
            </a:r>
            <a:r>
              <a:rPr lang="en-US" altLang="en-US" sz="2400" dirty="0" smtClean="0">
                <a:solidFill>
                  <a:srgbClr val="0000FF"/>
                </a:solidFill>
                <a:latin typeface="Times New Roman" pitchFamily="18" charset="0"/>
                <a:cs typeface="Times New Roman" pitchFamily="18" charset="0"/>
              </a:rPr>
              <a:t> </a:t>
            </a:r>
            <a:r>
              <a:rPr lang="en-US" altLang="en-US" sz="2400" dirty="0" err="1" smtClean="0">
                <a:solidFill>
                  <a:srgbClr val="0000FF"/>
                </a:solidFill>
                <a:latin typeface="Times New Roman" pitchFamily="18" charset="0"/>
                <a:cs typeface="Times New Roman" pitchFamily="18" charset="0"/>
              </a:rPr>
              <a:t>Kiều</a:t>
            </a:r>
            <a:endParaRPr lang="en-US" altLang="en-US" sz="2400" dirty="0" smtClean="0">
              <a:solidFill>
                <a:srgbClr val="0000FF"/>
              </a:solidFill>
              <a:latin typeface="Times New Roman" pitchFamily="18" charset="0"/>
              <a:cs typeface="Times New Roman" pitchFamily="18" charset="0"/>
            </a:endParaRPr>
          </a:p>
          <a:p>
            <a:pPr>
              <a:buFontTx/>
              <a:buChar char="-"/>
            </a:pPr>
            <a:endParaRPr lang="en-US" altLang="en-US" sz="2400" dirty="0" smtClean="0">
              <a:solidFill>
                <a:srgbClr val="0000FF"/>
              </a:solidFill>
              <a:latin typeface="Times New Roman" pitchFamily="18" charset="0"/>
              <a:cs typeface="Times New Roman" pitchFamily="18" charset="0"/>
            </a:endParaRPr>
          </a:p>
          <a:p>
            <a:pPr>
              <a:buNone/>
            </a:pPr>
            <a:endParaRPr lang="en-US" altLang="en-US" sz="2400" dirty="0" smtClean="0">
              <a:solidFill>
                <a:srgbClr val="0000FF"/>
              </a:solidFill>
              <a:latin typeface="Times New Roman" pitchFamily="18" charset="0"/>
              <a:cs typeface="Times New Roman" pitchFamily="18" charset="0"/>
            </a:endParaRPr>
          </a:p>
          <a:p>
            <a:pPr>
              <a:buFontTx/>
              <a:buChar char="-"/>
            </a:pPr>
            <a:r>
              <a:rPr lang="en-US" altLang="en-US" sz="2400" dirty="0" err="1" smtClean="0">
                <a:solidFill>
                  <a:srgbClr val="0000FF"/>
                </a:solidFill>
                <a:latin typeface="Times New Roman" pitchFamily="18" charset="0"/>
                <a:cs typeface="Times New Roman" pitchFamily="18" charset="0"/>
              </a:rPr>
              <a:t>Kết</a:t>
            </a:r>
            <a:r>
              <a:rPr lang="en-US" altLang="en-US" sz="2400" dirty="0" smtClean="0">
                <a:solidFill>
                  <a:srgbClr val="0000FF"/>
                </a:solidFill>
                <a:latin typeface="Times New Roman" pitchFamily="18" charset="0"/>
                <a:cs typeface="Times New Roman" pitchFamily="18" charset="0"/>
              </a:rPr>
              <a:t> </a:t>
            </a:r>
            <a:r>
              <a:rPr lang="en-US" altLang="en-US" sz="2400" dirty="0" err="1" smtClean="0">
                <a:solidFill>
                  <a:srgbClr val="0000FF"/>
                </a:solidFill>
                <a:latin typeface="Times New Roman" pitchFamily="18" charset="0"/>
                <a:cs typeface="Times New Roman" pitchFamily="18" charset="0"/>
              </a:rPr>
              <a:t>hợp</a:t>
            </a:r>
            <a:r>
              <a:rPr lang="en-US" altLang="en-US" sz="2400" dirty="0">
                <a:solidFill>
                  <a:srgbClr val="0000FF"/>
                </a:solidFill>
                <a:latin typeface="Times New Roman" pitchFamily="18" charset="0"/>
                <a:cs typeface="Times New Roman" pitchFamily="18" charset="0"/>
              </a:rPr>
              <a:t> </a:t>
            </a:r>
            <a:r>
              <a:rPr lang="en-US" altLang="en-US" sz="2400" b="1" dirty="0" smtClean="0">
                <a:solidFill>
                  <a:srgbClr val="0000FF"/>
                </a:solidFill>
                <a:latin typeface="Times New Roman" pitchFamily="18" charset="0"/>
                <a:cs typeface="Times New Roman" pitchFamily="18" charset="0"/>
              </a:rPr>
              <a:t>so </a:t>
            </a:r>
            <a:r>
              <a:rPr lang="en-US" altLang="en-US" sz="2400" b="1" dirty="0" err="1">
                <a:solidFill>
                  <a:srgbClr val="0000FF"/>
                </a:solidFill>
                <a:latin typeface="Times New Roman" pitchFamily="18" charset="0"/>
                <a:cs typeface="Times New Roman" pitchFamily="18" charset="0"/>
              </a:rPr>
              <a:t>sánh</a:t>
            </a:r>
            <a:r>
              <a:rPr lang="en-US" altLang="en-US" sz="2400" b="1" dirty="0">
                <a:solidFill>
                  <a:srgbClr val="0000FF"/>
                </a:solidFill>
                <a:latin typeface="Times New Roman" pitchFamily="18" charset="0"/>
                <a:cs typeface="Times New Roman" pitchFamily="18" charset="0"/>
              </a:rPr>
              <a:t>, </a:t>
            </a:r>
            <a:r>
              <a:rPr lang="en-US" altLang="en-US" sz="2400" b="1" dirty="0" err="1">
                <a:solidFill>
                  <a:srgbClr val="0000FF"/>
                </a:solidFill>
                <a:latin typeface="Times New Roman" pitchFamily="18" charset="0"/>
                <a:cs typeface="Times New Roman" pitchFamily="18" charset="0"/>
              </a:rPr>
              <a:t>ẩn</a:t>
            </a:r>
            <a:r>
              <a:rPr lang="en-US" altLang="en-US" sz="2400" b="1" dirty="0">
                <a:solidFill>
                  <a:srgbClr val="0000FF"/>
                </a:solidFill>
                <a:latin typeface="Times New Roman" pitchFamily="18" charset="0"/>
                <a:cs typeface="Times New Roman" pitchFamily="18" charset="0"/>
              </a:rPr>
              <a:t> </a:t>
            </a:r>
            <a:r>
              <a:rPr lang="en-US" altLang="en-US" sz="2400" b="1" dirty="0" err="1">
                <a:solidFill>
                  <a:srgbClr val="0000FF"/>
                </a:solidFill>
                <a:latin typeface="Times New Roman" pitchFamily="18" charset="0"/>
                <a:cs typeface="Times New Roman" pitchFamily="18" charset="0"/>
              </a:rPr>
              <a:t>dụ</a:t>
            </a:r>
            <a:r>
              <a:rPr lang="en-US" altLang="en-US" sz="2400" b="1" dirty="0">
                <a:solidFill>
                  <a:srgbClr val="0000FF"/>
                </a:solidFill>
                <a:latin typeface="Times New Roman" pitchFamily="18" charset="0"/>
                <a:cs typeface="Times New Roman" pitchFamily="18" charset="0"/>
              </a:rPr>
              <a:t>, </a:t>
            </a:r>
            <a:r>
              <a:rPr lang="en-US" altLang="en-US" sz="2400" b="1" dirty="0" err="1">
                <a:solidFill>
                  <a:srgbClr val="0000FF"/>
                </a:solidFill>
                <a:latin typeface="Times New Roman" pitchFamily="18" charset="0"/>
                <a:cs typeface="Times New Roman" pitchFamily="18" charset="0"/>
              </a:rPr>
              <a:t>nhân</a:t>
            </a:r>
            <a:r>
              <a:rPr lang="en-US" altLang="en-US" sz="2400" b="1" dirty="0">
                <a:solidFill>
                  <a:srgbClr val="0000FF"/>
                </a:solidFill>
                <a:latin typeface="Times New Roman" pitchFamily="18" charset="0"/>
                <a:cs typeface="Times New Roman" pitchFamily="18" charset="0"/>
              </a:rPr>
              <a:t> </a:t>
            </a:r>
            <a:r>
              <a:rPr lang="en-US" altLang="en-US" sz="2400" b="1" dirty="0" err="1" smtClean="0">
                <a:solidFill>
                  <a:srgbClr val="0000FF"/>
                </a:solidFill>
                <a:latin typeface="Times New Roman" pitchFamily="18" charset="0"/>
                <a:cs typeface="Times New Roman" pitchFamily="18" charset="0"/>
              </a:rPr>
              <a:t>hóa</a:t>
            </a:r>
            <a:r>
              <a:rPr lang="en-US" altLang="en-US" sz="2400" dirty="0" smtClean="0">
                <a:solidFill>
                  <a:srgbClr val="0000FF"/>
                </a:solidFill>
                <a:latin typeface="Times New Roman" pitchFamily="18" charset="0"/>
                <a:cs typeface="Times New Roman" pitchFamily="18" charset="0"/>
              </a:rPr>
              <a:t>: </a:t>
            </a:r>
            <a:r>
              <a:rPr lang="en-US" altLang="en-US" sz="2400" dirty="0" err="1" smtClean="0">
                <a:solidFill>
                  <a:srgbClr val="0000FF"/>
                </a:solidFill>
                <a:latin typeface="Times New Roman" pitchFamily="18" charset="0"/>
                <a:cs typeface="Times New Roman" pitchFamily="18" charset="0"/>
              </a:rPr>
              <a:t>để</a:t>
            </a:r>
            <a:r>
              <a:rPr lang="en-US" altLang="en-US" sz="2400" dirty="0" smtClean="0">
                <a:solidFill>
                  <a:srgbClr val="0000FF"/>
                </a:solidFill>
                <a:latin typeface="Times New Roman" pitchFamily="18" charset="0"/>
                <a:cs typeface="Times New Roman" pitchFamily="18" charset="0"/>
              </a:rPr>
              <a:t> </a:t>
            </a:r>
            <a:r>
              <a:rPr lang="en-US" altLang="en-US" sz="2400" dirty="0" err="1">
                <a:solidFill>
                  <a:srgbClr val="0000FF"/>
                </a:solidFill>
                <a:latin typeface="Times New Roman" pitchFamily="18" charset="0"/>
                <a:cs typeface="Times New Roman" pitchFamily="18" charset="0"/>
              </a:rPr>
              <a:t>vẽ</a:t>
            </a:r>
            <a:r>
              <a:rPr lang="en-US" altLang="en-US" sz="2400" dirty="0">
                <a:solidFill>
                  <a:srgbClr val="0000FF"/>
                </a:solidFill>
                <a:latin typeface="Times New Roman" pitchFamily="18" charset="0"/>
                <a:cs typeface="Times New Roman" pitchFamily="18" charset="0"/>
              </a:rPr>
              <a:t> </a:t>
            </a:r>
            <a:r>
              <a:rPr lang="en-US" altLang="en-US" sz="2400" dirty="0" err="1">
                <a:solidFill>
                  <a:srgbClr val="0000FF"/>
                </a:solidFill>
                <a:latin typeface="Times New Roman" pitchFamily="18" charset="0"/>
                <a:cs typeface="Times New Roman" pitchFamily="18" charset="0"/>
              </a:rPr>
              <a:t>nên</a:t>
            </a:r>
            <a:r>
              <a:rPr lang="en-US" altLang="en-US" sz="2400" dirty="0">
                <a:solidFill>
                  <a:srgbClr val="0000FF"/>
                </a:solidFill>
                <a:latin typeface="Times New Roman" pitchFamily="18" charset="0"/>
                <a:cs typeface="Times New Roman" pitchFamily="18" charset="0"/>
              </a:rPr>
              <a:t> </a:t>
            </a:r>
            <a:r>
              <a:rPr lang="en-US" altLang="en-US" sz="2400" dirty="0" err="1" smtClean="0">
                <a:solidFill>
                  <a:srgbClr val="0000FF"/>
                </a:solidFill>
                <a:latin typeface="Times New Roman" pitchFamily="18" charset="0"/>
                <a:cs typeface="Times New Roman" pitchFamily="18" charset="0"/>
              </a:rPr>
              <a:t>bức</a:t>
            </a:r>
            <a:r>
              <a:rPr lang="en-US" altLang="en-US" sz="2400" dirty="0" smtClean="0">
                <a:solidFill>
                  <a:srgbClr val="0000FF"/>
                </a:solidFill>
                <a:latin typeface="Times New Roman" pitchFamily="18" charset="0"/>
                <a:cs typeface="Times New Roman" pitchFamily="18" charset="0"/>
              </a:rPr>
              <a:t> </a:t>
            </a:r>
            <a:r>
              <a:rPr lang="en-US" altLang="en-US" sz="2400" dirty="0" err="1">
                <a:solidFill>
                  <a:srgbClr val="0000FF"/>
                </a:solidFill>
                <a:latin typeface="Times New Roman" pitchFamily="18" charset="0"/>
                <a:cs typeface="Times New Roman" pitchFamily="18" charset="0"/>
              </a:rPr>
              <a:t>chân</a:t>
            </a:r>
            <a:r>
              <a:rPr lang="en-US" altLang="en-US" sz="2400" dirty="0">
                <a:solidFill>
                  <a:srgbClr val="0000FF"/>
                </a:solidFill>
                <a:latin typeface="Times New Roman" pitchFamily="18" charset="0"/>
                <a:cs typeface="Times New Roman" pitchFamily="18" charset="0"/>
              </a:rPr>
              <a:t> dung </a:t>
            </a:r>
            <a:r>
              <a:rPr lang="en-US" altLang="en-US" sz="2400" dirty="0" err="1">
                <a:solidFill>
                  <a:srgbClr val="0000FF"/>
                </a:solidFill>
                <a:latin typeface="Times New Roman" pitchFamily="18" charset="0"/>
                <a:cs typeface="Times New Roman" pitchFamily="18" charset="0"/>
              </a:rPr>
              <a:t>tuyệt</a:t>
            </a:r>
            <a:r>
              <a:rPr lang="en-US" altLang="en-US" sz="2400" dirty="0">
                <a:solidFill>
                  <a:srgbClr val="0000FF"/>
                </a:solidFill>
                <a:latin typeface="Times New Roman" pitchFamily="18" charset="0"/>
                <a:cs typeface="Times New Roman" pitchFamily="18" charset="0"/>
              </a:rPr>
              <a:t> </a:t>
            </a:r>
            <a:r>
              <a:rPr lang="en-US" altLang="en-US" sz="2400" dirty="0" err="1">
                <a:solidFill>
                  <a:srgbClr val="0000FF"/>
                </a:solidFill>
                <a:latin typeface="Times New Roman" pitchFamily="18" charset="0"/>
                <a:cs typeface="Times New Roman" pitchFamily="18" charset="0"/>
              </a:rPr>
              <a:t>sắc</a:t>
            </a:r>
            <a:r>
              <a:rPr lang="en-US" altLang="en-US" sz="2400" dirty="0">
                <a:solidFill>
                  <a:srgbClr val="0000FF"/>
                </a:solidFill>
                <a:latin typeface="Times New Roman" pitchFamily="18" charset="0"/>
                <a:cs typeface="Times New Roman" pitchFamily="18" charset="0"/>
              </a:rPr>
              <a:t> </a:t>
            </a:r>
            <a:r>
              <a:rPr lang="en-US" altLang="en-US" sz="2400" dirty="0" err="1">
                <a:solidFill>
                  <a:srgbClr val="0000FF"/>
                </a:solidFill>
                <a:latin typeface="Times New Roman" pitchFamily="18" charset="0"/>
                <a:cs typeface="Times New Roman" pitchFamily="18" charset="0"/>
              </a:rPr>
              <a:t>của</a:t>
            </a:r>
            <a:r>
              <a:rPr lang="en-US" altLang="en-US" sz="2400" dirty="0">
                <a:solidFill>
                  <a:srgbClr val="0000FF"/>
                </a:solidFill>
                <a:latin typeface="Times New Roman" pitchFamily="18" charset="0"/>
                <a:cs typeface="Times New Roman" pitchFamily="18" charset="0"/>
              </a:rPr>
              <a:t> </a:t>
            </a:r>
            <a:r>
              <a:rPr lang="en-US" altLang="en-US" sz="2400" dirty="0" err="1">
                <a:solidFill>
                  <a:srgbClr val="0000FF"/>
                </a:solidFill>
                <a:latin typeface="Times New Roman" pitchFamily="18" charset="0"/>
                <a:cs typeface="Times New Roman" pitchFamily="18" charset="0"/>
              </a:rPr>
              <a:t>hai</a:t>
            </a:r>
            <a:r>
              <a:rPr lang="en-US" altLang="en-US" sz="2400" dirty="0">
                <a:solidFill>
                  <a:srgbClr val="0000FF"/>
                </a:solidFill>
                <a:latin typeface="Times New Roman" pitchFamily="18" charset="0"/>
                <a:cs typeface="Times New Roman" pitchFamily="18" charset="0"/>
              </a:rPr>
              <a:t> </a:t>
            </a:r>
            <a:r>
              <a:rPr lang="en-US" altLang="en-US" sz="2400" dirty="0" err="1">
                <a:solidFill>
                  <a:srgbClr val="0000FF"/>
                </a:solidFill>
                <a:latin typeface="Times New Roman" pitchFamily="18" charset="0"/>
                <a:cs typeface="Times New Roman" pitchFamily="18" charset="0"/>
              </a:rPr>
              <a:t>chị</a:t>
            </a:r>
            <a:r>
              <a:rPr lang="en-US" altLang="en-US" sz="2400" dirty="0">
                <a:solidFill>
                  <a:srgbClr val="0000FF"/>
                </a:solidFill>
                <a:latin typeface="Times New Roman" pitchFamily="18" charset="0"/>
                <a:cs typeface="Times New Roman" pitchFamily="18" charset="0"/>
              </a:rPr>
              <a:t> </a:t>
            </a:r>
            <a:r>
              <a:rPr lang="en-US" altLang="en-US" sz="2400" dirty="0" err="1">
                <a:solidFill>
                  <a:srgbClr val="0000FF"/>
                </a:solidFill>
                <a:latin typeface="Times New Roman" pitchFamily="18" charset="0"/>
                <a:cs typeface="Times New Roman" pitchFamily="18" charset="0"/>
              </a:rPr>
              <a:t>em</a:t>
            </a:r>
            <a:r>
              <a:rPr lang="en-US" altLang="en-US" sz="2400" dirty="0">
                <a:solidFill>
                  <a:srgbClr val="0000FF"/>
                </a:solidFill>
                <a:latin typeface="Times New Roman" pitchFamily="18" charset="0"/>
                <a:cs typeface="Times New Roman" pitchFamily="18" charset="0"/>
              </a:rPr>
              <a:t>. </a:t>
            </a:r>
          </a:p>
        </p:txBody>
      </p:sp>
      <p:sp>
        <p:nvSpPr>
          <p:cNvPr id="3" name="Rectangle 2"/>
          <p:cNvSpPr/>
          <p:nvPr/>
        </p:nvSpPr>
        <p:spPr>
          <a:xfrm>
            <a:off x="122237" y="228600"/>
            <a:ext cx="8656638" cy="1200329"/>
          </a:xfrm>
          <a:prstGeom prst="rect">
            <a:avLst/>
          </a:prstGeom>
        </p:spPr>
        <p:txBody>
          <a:bodyPr wrap="square">
            <a:spAutoFit/>
          </a:bodyPr>
          <a:lstStyle/>
          <a:p>
            <a:r>
              <a:rPr lang="en-US" altLang="en-US" sz="2400" b="1" i="1" dirty="0" smtClean="0">
                <a:solidFill>
                  <a:srgbClr val="FF0000"/>
                </a:solidFill>
                <a:latin typeface="Times New Roman" panose="02020603050405020304" pitchFamily="18" charset="0"/>
              </a:rPr>
              <a:t>b.</a:t>
            </a:r>
            <a:r>
              <a:rPr lang="en-US" altLang="en-US" sz="2400" b="1" dirty="0" smtClean="0">
                <a:solidFill>
                  <a:srgbClr val="FF0000"/>
                </a:solidFill>
                <a:latin typeface="Times New Roman" panose="02020603050405020304" pitchFamily="18" charset="0"/>
              </a:rPr>
              <a:t> </a:t>
            </a:r>
            <a:r>
              <a:rPr lang="en-US" altLang="en-US" sz="2400" b="1" i="1" dirty="0" err="1" smtClean="0">
                <a:solidFill>
                  <a:srgbClr val="FF0000"/>
                </a:solidFill>
                <a:latin typeface="Times New Roman" panose="02020603050405020304" pitchFamily="18" charset="0"/>
              </a:rPr>
              <a:t>Trong</a:t>
            </a:r>
            <a:r>
              <a:rPr lang="en-US" altLang="en-US" sz="2400" b="1" i="1" dirty="0" smtClean="0">
                <a:solidFill>
                  <a:srgbClr val="FF0000"/>
                </a:solidFill>
                <a:latin typeface="Times New Roman" panose="02020603050405020304" pitchFamily="18" charset="0"/>
              </a:rPr>
              <a:t> </a:t>
            </a:r>
            <a:r>
              <a:rPr lang="en-US" altLang="en-US" sz="2400" b="1" i="1" dirty="0" err="1" smtClean="0">
                <a:solidFill>
                  <a:srgbClr val="FF0000"/>
                </a:solidFill>
                <a:latin typeface="Times New Roman" panose="02020603050405020304" pitchFamily="18" charset="0"/>
              </a:rPr>
              <a:t>đoạn</a:t>
            </a:r>
            <a:r>
              <a:rPr lang="en-US" altLang="en-US" sz="2400" b="1" i="1" dirty="0" smtClean="0">
                <a:solidFill>
                  <a:srgbClr val="FF0000"/>
                </a:solidFill>
                <a:latin typeface="Times New Roman" panose="02020603050405020304" pitchFamily="18" charset="0"/>
              </a:rPr>
              <a:t> </a:t>
            </a:r>
            <a:r>
              <a:rPr lang="en-US" altLang="en-US" sz="2400" b="1" i="1" dirty="0" err="1" smtClean="0">
                <a:solidFill>
                  <a:srgbClr val="FF0000"/>
                </a:solidFill>
                <a:latin typeface="Times New Roman" panose="02020603050405020304" pitchFamily="18" charset="0"/>
              </a:rPr>
              <a:t>trích</a:t>
            </a:r>
            <a:r>
              <a:rPr lang="en-US" altLang="en-US" sz="2400" b="1" i="1" dirty="0" smtClean="0">
                <a:solidFill>
                  <a:srgbClr val="FF0000"/>
                </a:solidFill>
                <a:latin typeface="Times New Roman" panose="02020603050405020304" pitchFamily="18" charset="0"/>
              </a:rPr>
              <a:t>, </a:t>
            </a:r>
            <a:r>
              <a:rPr lang="en-US" altLang="en-US" sz="2400" b="1" i="1" dirty="0" err="1" smtClean="0">
                <a:solidFill>
                  <a:srgbClr val="FF0000"/>
                </a:solidFill>
                <a:latin typeface="Times New Roman" panose="02020603050405020304" pitchFamily="18" charset="0"/>
              </a:rPr>
              <a:t>đại</a:t>
            </a:r>
            <a:r>
              <a:rPr lang="en-US" altLang="en-US" sz="2400" b="1" i="1" dirty="0" smtClean="0">
                <a:solidFill>
                  <a:srgbClr val="FF0000"/>
                </a:solidFill>
                <a:latin typeface="Times New Roman" panose="02020603050405020304" pitchFamily="18" charset="0"/>
              </a:rPr>
              <a:t> </a:t>
            </a:r>
            <a:r>
              <a:rPr lang="en-US" altLang="en-US" sz="2400" b="1" i="1" dirty="0" err="1" smtClean="0">
                <a:solidFill>
                  <a:srgbClr val="FF0000"/>
                </a:solidFill>
                <a:latin typeface="Times New Roman" panose="02020603050405020304" pitchFamily="18" charset="0"/>
              </a:rPr>
              <a:t>thi</a:t>
            </a:r>
            <a:r>
              <a:rPr lang="en-US" altLang="en-US" sz="2400" b="1" i="1" dirty="0" smtClean="0">
                <a:solidFill>
                  <a:srgbClr val="FF0000"/>
                </a:solidFill>
                <a:latin typeface="Times New Roman" panose="02020603050405020304" pitchFamily="18" charset="0"/>
              </a:rPr>
              <a:t> </a:t>
            </a:r>
            <a:r>
              <a:rPr lang="en-US" altLang="en-US" sz="2400" b="1" i="1" dirty="0" err="1" smtClean="0">
                <a:solidFill>
                  <a:srgbClr val="FF0000"/>
                </a:solidFill>
                <a:latin typeface="Times New Roman" panose="02020603050405020304" pitchFamily="18" charset="0"/>
              </a:rPr>
              <a:t>hào</a:t>
            </a:r>
            <a:r>
              <a:rPr lang="en-US" altLang="en-US" sz="2400" b="1" i="1" dirty="0" smtClean="0">
                <a:solidFill>
                  <a:srgbClr val="FF0000"/>
                </a:solidFill>
                <a:latin typeface="Times New Roman" panose="02020603050405020304" pitchFamily="18" charset="0"/>
              </a:rPr>
              <a:t> </a:t>
            </a:r>
            <a:r>
              <a:rPr lang="en-US" altLang="en-US" sz="2400" b="1" i="1" dirty="0" err="1" smtClean="0">
                <a:solidFill>
                  <a:srgbClr val="FF0000"/>
                </a:solidFill>
                <a:latin typeface="Times New Roman" panose="02020603050405020304" pitchFamily="18" charset="0"/>
              </a:rPr>
              <a:t>Nguyễn</a:t>
            </a:r>
            <a:r>
              <a:rPr lang="en-US" altLang="en-US" sz="2400" b="1" i="1" dirty="0" smtClean="0">
                <a:solidFill>
                  <a:srgbClr val="FF0000"/>
                </a:solidFill>
                <a:latin typeface="Times New Roman" panose="02020603050405020304" pitchFamily="18" charset="0"/>
              </a:rPr>
              <a:t> Du </a:t>
            </a:r>
            <a:r>
              <a:rPr lang="en-US" altLang="en-US" sz="2400" b="1" i="1" dirty="0" err="1" smtClean="0">
                <a:solidFill>
                  <a:srgbClr val="FF0000"/>
                </a:solidFill>
                <a:latin typeface="Times New Roman" panose="02020603050405020304" pitchFamily="18" charset="0"/>
              </a:rPr>
              <a:t>đã</a:t>
            </a:r>
            <a:r>
              <a:rPr lang="en-US" altLang="en-US" sz="2400" b="1" i="1" dirty="0" smtClean="0">
                <a:solidFill>
                  <a:srgbClr val="FF0000"/>
                </a:solidFill>
                <a:latin typeface="Times New Roman" panose="02020603050405020304" pitchFamily="18" charset="0"/>
              </a:rPr>
              <a:t> </a:t>
            </a:r>
            <a:r>
              <a:rPr lang="en-US" altLang="en-US" sz="2400" b="1" i="1" dirty="0" err="1" smtClean="0">
                <a:solidFill>
                  <a:srgbClr val="FF0000"/>
                </a:solidFill>
                <a:latin typeface="Times New Roman" panose="02020603050405020304" pitchFamily="18" charset="0"/>
              </a:rPr>
              <a:t>sử</a:t>
            </a:r>
            <a:r>
              <a:rPr lang="en-US" altLang="en-US" sz="2400" b="1" i="1" dirty="0" smtClean="0">
                <a:solidFill>
                  <a:srgbClr val="FF0000"/>
                </a:solidFill>
                <a:latin typeface="Times New Roman" panose="02020603050405020304" pitchFamily="18" charset="0"/>
              </a:rPr>
              <a:t> </a:t>
            </a:r>
            <a:r>
              <a:rPr lang="en-US" altLang="en-US" sz="2400" b="1" i="1" dirty="0" err="1" smtClean="0">
                <a:solidFill>
                  <a:srgbClr val="FF0000"/>
                </a:solidFill>
                <a:latin typeface="Times New Roman" panose="02020603050405020304" pitchFamily="18" charset="0"/>
              </a:rPr>
              <a:t>dụng</a:t>
            </a:r>
            <a:r>
              <a:rPr lang="en-US" altLang="en-US" sz="2400" b="1" i="1" dirty="0" smtClean="0">
                <a:solidFill>
                  <a:srgbClr val="FF0000"/>
                </a:solidFill>
                <a:latin typeface="Times New Roman" panose="02020603050405020304" pitchFamily="18" charset="0"/>
              </a:rPr>
              <a:t> </a:t>
            </a:r>
            <a:r>
              <a:rPr lang="en-US" altLang="en-US" sz="2400" b="1" i="1" u="sng" dirty="0" err="1" smtClean="0">
                <a:solidFill>
                  <a:srgbClr val="FF0000"/>
                </a:solidFill>
                <a:latin typeface="Times New Roman" panose="02020603050405020304" pitchFamily="18" charset="0"/>
              </a:rPr>
              <a:t>các</a:t>
            </a:r>
            <a:r>
              <a:rPr lang="en-US" altLang="en-US" sz="2400" b="1" i="1" u="sng" dirty="0" smtClean="0">
                <a:solidFill>
                  <a:srgbClr val="FF0000"/>
                </a:solidFill>
                <a:latin typeface="Times New Roman" panose="02020603050405020304" pitchFamily="18" charset="0"/>
              </a:rPr>
              <a:t> </a:t>
            </a:r>
            <a:r>
              <a:rPr lang="en-US" altLang="en-US" sz="2400" b="1" i="1" u="sng" dirty="0" err="1" smtClean="0">
                <a:solidFill>
                  <a:srgbClr val="FF0000"/>
                </a:solidFill>
                <a:latin typeface="Times New Roman" panose="02020603050405020304" pitchFamily="18" charset="0"/>
              </a:rPr>
              <a:t>biện</a:t>
            </a:r>
            <a:r>
              <a:rPr lang="en-US" altLang="en-US" sz="2400" b="1" i="1" u="sng" dirty="0" smtClean="0">
                <a:solidFill>
                  <a:srgbClr val="FF0000"/>
                </a:solidFill>
                <a:latin typeface="Times New Roman" panose="02020603050405020304" pitchFamily="18" charset="0"/>
              </a:rPr>
              <a:t> </a:t>
            </a:r>
            <a:r>
              <a:rPr lang="en-US" altLang="en-US" sz="2400" b="1" i="1" u="sng" dirty="0" err="1" smtClean="0">
                <a:solidFill>
                  <a:srgbClr val="FF0000"/>
                </a:solidFill>
                <a:latin typeface="Times New Roman" panose="02020603050405020304" pitchFamily="18" charset="0"/>
              </a:rPr>
              <a:t>pháp</a:t>
            </a:r>
            <a:r>
              <a:rPr lang="en-US" altLang="en-US" sz="2400" b="1" i="1" u="sng" dirty="0" smtClean="0">
                <a:solidFill>
                  <a:srgbClr val="FF0000"/>
                </a:solidFill>
                <a:latin typeface="Times New Roman" panose="02020603050405020304" pitchFamily="18" charset="0"/>
              </a:rPr>
              <a:t> </a:t>
            </a:r>
            <a:r>
              <a:rPr lang="en-US" altLang="en-US" sz="2400" b="1" i="1" u="sng" dirty="0" err="1" smtClean="0">
                <a:solidFill>
                  <a:srgbClr val="FF0000"/>
                </a:solidFill>
                <a:latin typeface="Times New Roman" panose="02020603050405020304" pitchFamily="18" charset="0"/>
              </a:rPr>
              <a:t>nghệ</a:t>
            </a:r>
            <a:r>
              <a:rPr lang="en-US" altLang="en-US" sz="2400" b="1" i="1" u="sng" dirty="0" smtClean="0">
                <a:solidFill>
                  <a:srgbClr val="FF0000"/>
                </a:solidFill>
                <a:latin typeface="Times New Roman" panose="02020603050405020304" pitchFamily="18" charset="0"/>
              </a:rPr>
              <a:t> </a:t>
            </a:r>
            <a:r>
              <a:rPr lang="en-US" altLang="en-US" sz="2400" b="1" i="1" u="sng" dirty="0" err="1" smtClean="0">
                <a:solidFill>
                  <a:srgbClr val="FF0000"/>
                </a:solidFill>
                <a:latin typeface="Times New Roman" panose="02020603050405020304" pitchFamily="18" charset="0"/>
              </a:rPr>
              <a:t>thuật</a:t>
            </a:r>
            <a:r>
              <a:rPr lang="en-US" altLang="en-US" sz="2400" b="1" i="1" dirty="0" smtClean="0">
                <a:solidFill>
                  <a:srgbClr val="FF0000"/>
                </a:solidFill>
                <a:latin typeface="Times New Roman" panose="02020603050405020304" pitchFamily="18" charset="0"/>
              </a:rPr>
              <a:t> </a:t>
            </a:r>
            <a:r>
              <a:rPr lang="en-US" altLang="en-US" sz="2400" b="1" i="1" dirty="0" err="1" smtClean="0">
                <a:solidFill>
                  <a:srgbClr val="FF0000"/>
                </a:solidFill>
                <a:latin typeface="Times New Roman" panose="02020603050405020304" pitchFamily="18" charset="0"/>
              </a:rPr>
              <a:t>gì</a:t>
            </a:r>
            <a:r>
              <a:rPr lang="en-US" altLang="en-US" sz="2400" b="1" i="1" dirty="0" smtClean="0">
                <a:solidFill>
                  <a:srgbClr val="FF0000"/>
                </a:solidFill>
                <a:latin typeface="Times New Roman" panose="02020603050405020304" pitchFamily="18" charset="0"/>
              </a:rPr>
              <a:t> </a:t>
            </a:r>
            <a:r>
              <a:rPr lang="en-US" altLang="en-US" sz="2400" b="1" i="1" dirty="0" err="1" smtClean="0">
                <a:solidFill>
                  <a:srgbClr val="FF0000"/>
                </a:solidFill>
                <a:latin typeface="Times New Roman" panose="02020603050405020304" pitchFamily="18" charset="0"/>
              </a:rPr>
              <a:t>để</a:t>
            </a:r>
            <a:r>
              <a:rPr lang="en-US" altLang="en-US" sz="2400" b="1" i="1" dirty="0" smtClean="0">
                <a:solidFill>
                  <a:srgbClr val="FF0000"/>
                </a:solidFill>
                <a:latin typeface="Times New Roman" panose="02020603050405020304" pitchFamily="18" charset="0"/>
              </a:rPr>
              <a:t> </a:t>
            </a:r>
            <a:r>
              <a:rPr lang="en-US" altLang="en-US" sz="2400" b="1" i="1" dirty="0" err="1" smtClean="0">
                <a:solidFill>
                  <a:srgbClr val="FF0000"/>
                </a:solidFill>
                <a:latin typeface="Times New Roman" panose="02020603050405020304" pitchFamily="18" charset="0"/>
              </a:rPr>
              <a:t>miêu</a:t>
            </a:r>
            <a:r>
              <a:rPr lang="en-US" altLang="en-US" sz="2400" b="1" i="1" dirty="0" smtClean="0">
                <a:solidFill>
                  <a:srgbClr val="FF0000"/>
                </a:solidFill>
                <a:latin typeface="Times New Roman" panose="02020603050405020304" pitchFamily="18" charset="0"/>
              </a:rPr>
              <a:t> </a:t>
            </a:r>
            <a:r>
              <a:rPr lang="en-US" altLang="en-US" sz="2400" b="1" i="1" dirty="0" err="1" smtClean="0">
                <a:solidFill>
                  <a:srgbClr val="FF0000"/>
                </a:solidFill>
                <a:latin typeface="Times New Roman" panose="02020603050405020304" pitchFamily="18" charset="0"/>
              </a:rPr>
              <a:t>tả</a:t>
            </a:r>
            <a:r>
              <a:rPr lang="en-US" altLang="en-US" sz="2400" b="1" i="1" dirty="0" smtClean="0">
                <a:solidFill>
                  <a:srgbClr val="FF0000"/>
                </a:solidFill>
                <a:latin typeface="Times New Roman" panose="02020603050405020304" pitchFamily="18" charset="0"/>
              </a:rPr>
              <a:t> </a:t>
            </a:r>
            <a:r>
              <a:rPr lang="en-US" altLang="en-US" sz="2400" b="1" i="1" dirty="0" err="1" smtClean="0">
                <a:solidFill>
                  <a:srgbClr val="FF0000"/>
                </a:solidFill>
                <a:latin typeface="Times New Roman" panose="02020603050405020304" pitchFamily="18" charset="0"/>
              </a:rPr>
              <a:t>hai</a:t>
            </a:r>
            <a:r>
              <a:rPr lang="en-US" altLang="en-US" sz="2400" b="1" i="1" dirty="0" smtClean="0">
                <a:solidFill>
                  <a:srgbClr val="FF0000"/>
                </a:solidFill>
                <a:latin typeface="Times New Roman" panose="02020603050405020304" pitchFamily="18" charset="0"/>
              </a:rPr>
              <a:t> </a:t>
            </a:r>
            <a:r>
              <a:rPr lang="en-US" altLang="en-US" sz="2400" b="1" i="1" dirty="0" err="1" smtClean="0">
                <a:solidFill>
                  <a:srgbClr val="FF0000"/>
                </a:solidFill>
                <a:latin typeface="Times New Roman" panose="02020603050405020304" pitchFamily="18" charset="0"/>
              </a:rPr>
              <a:t>bức</a:t>
            </a:r>
            <a:r>
              <a:rPr lang="en-US" altLang="en-US" sz="2400" b="1" i="1" dirty="0" smtClean="0">
                <a:solidFill>
                  <a:srgbClr val="FF0000"/>
                </a:solidFill>
                <a:latin typeface="Times New Roman" panose="02020603050405020304" pitchFamily="18" charset="0"/>
              </a:rPr>
              <a:t> </a:t>
            </a:r>
            <a:r>
              <a:rPr lang="en-US" altLang="en-US" sz="2400" b="1" i="1" dirty="0" err="1" smtClean="0">
                <a:solidFill>
                  <a:srgbClr val="FF0000"/>
                </a:solidFill>
                <a:latin typeface="Times New Roman" panose="02020603050405020304" pitchFamily="18" charset="0"/>
              </a:rPr>
              <a:t>chân</a:t>
            </a:r>
            <a:r>
              <a:rPr lang="en-US" altLang="en-US" sz="2400" b="1" i="1" dirty="0" smtClean="0">
                <a:solidFill>
                  <a:srgbClr val="FF0000"/>
                </a:solidFill>
                <a:latin typeface="Times New Roman" panose="02020603050405020304" pitchFamily="18" charset="0"/>
              </a:rPr>
              <a:t> dung </a:t>
            </a:r>
            <a:r>
              <a:rPr lang="en-US" altLang="en-US" sz="2400" b="1" i="1" dirty="0" err="1" smtClean="0">
                <a:solidFill>
                  <a:srgbClr val="FF0000"/>
                </a:solidFill>
                <a:latin typeface="Times New Roman" panose="02020603050405020304" pitchFamily="18" charset="0"/>
              </a:rPr>
              <a:t>chị</a:t>
            </a:r>
            <a:r>
              <a:rPr lang="en-US" altLang="en-US" sz="2400" b="1" i="1" dirty="0" smtClean="0">
                <a:solidFill>
                  <a:srgbClr val="FF0000"/>
                </a:solidFill>
                <a:latin typeface="Times New Roman" panose="02020603050405020304" pitchFamily="18" charset="0"/>
              </a:rPr>
              <a:t> </a:t>
            </a:r>
            <a:r>
              <a:rPr lang="en-US" altLang="en-US" sz="2400" b="1" i="1" dirty="0" err="1" smtClean="0">
                <a:solidFill>
                  <a:srgbClr val="FF0000"/>
                </a:solidFill>
                <a:latin typeface="Times New Roman" panose="02020603050405020304" pitchFamily="18" charset="0"/>
              </a:rPr>
              <a:t>em</a:t>
            </a:r>
            <a:r>
              <a:rPr lang="en-US" altLang="en-US" sz="2400" b="1" i="1" dirty="0" smtClean="0">
                <a:solidFill>
                  <a:srgbClr val="FF0000"/>
                </a:solidFill>
                <a:latin typeface="Times New Roman" panose="02020603050405020304" pitchFamily="18" charset="0"/>
              </a:rPr>
              <a:t> </a:t>
            </a:r>
            <a:r>
              <a:rPr lang="en-US" altLang="en-US" sz="2400" b="1" i="1" dirty="0" err="1" smtClean="0">
                <a:solidFill>
                  <a:srgbClr val="FF0000"/>
                </a:solidFill>
                <a:latin typeface="Times New Roman" panose="02020603050405020304" pitchFamily="18" charset="0"/>
              </a:rPr>
              <a:t>Thúy</a:t>
            </a:r>
            <a:r>
              <a:rPr lang="en-US" altLang="en-US" sz="2400" b="1" i="1" dirty="0" smtClean="0">
                <a:solidFill>
                  <a:srgbClr val="FF0000"/>
                </a:solidFill>
                <a:latin typeface="Times New Roman" panose="02020603050405020304" pitchFamily="18" charset="0"/>
              </a:rPr>
              <a:t> </a:t>
            </a:r>
            <a:r>
              <a:rPr lang="en-US" altLang="en-US" sz="2400" b="1" i="1" dirty="0" err="1" smtClean="0">
                <a:solidFill>
                  <a:srgbClr val="FF0000"/>
                </a:solidFill>
                <a:latin typeface="Times New Roman" panose="02020603050405020304" pitchFamily="18" charset="0"/>
              </a:rPr>
              <a:t>Kiều</a:t>
            </a:r>
            <a:r>
              <a:rPr lang="en-US" altLang="en-US" sz="2400" b="1" i="1" dirty="0" smtClean="0">
                <a:solidFill>
                  <a:srgbClr val="FF0000"/>
                </a:solidFill>
                <a:latin typeface="Times New Roman" panose="02020603050405020304" pitchFamily="18" charset="0"/>
              </a:rPr>
              <a:t>? </a:t>
            </a:r>
            <a:endParaRPr lang="en-US" sz="2400" dirty="0">
              <a:solidFill>
                <a:srgbClr val="FF0000"/>
              </a:solidFill>
            </a:endParaRPr>
          </a:p>
        </p:txBody>
      </p:sp>
      <p:pic>
        <p:nvPicPr>
          <p:cNvPr id="5" name="Picture 2" descr="C:\Users\THAY QUAN\Downloads\phan-tich-ve-dep-hai-chi-em-thuy-kieu-qua-doan-trich-cung-ten-trich-truyen-kieu-nguyen-du-678x379.png"/>
          <p:cNvPicPr>
            <a:picLocks noChangeAspect="1" noChangeArrowheads="1"/>
          </p:cNvPicPr>
          <p:nvPr/>
        </p:nvPicPr>
        <p:blipFill>
          <a:blip r:embed="rId2" cstate="print"/>
          <a:srcRect/>
          <a:stretch>
            <a:fillRect/>
          </a:stretch>
        </p:blipFill>
        <p:spPr bwMode="auto">
          <a:xfrm flipH="1">
            <a:off x="5837237" y="4267200"/>
            <a:ext cx="2438400" cy="1830389"/>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3794">
                                            <p:txEl>
                                              <p:pRg st="0" end="0"/>
                                            </p:txEl>
                                          </p:spTgt>
                                        </p:tgtEl>
                                        <p:attrNameLst>
                                          <p:attrName>style.visibility</p:attrName>
                                        </p:attrNameLst>
                                      </p:cBhvr>
                                      <p:to>
                                        <p:strVal val="visible"/>
                                      </p:to>
                                    </p:set>
                                    <p:animEffect transition="in" filter="blinds(horizontal)">
                                      <p:cBhvr>
                                        <p:cTn id="7" dur="500"/>
                                        <p:tgtEl>
                                          <p:spTgt spid="3379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3794">
                                            <p:txEl>
                                              <p:pRg st="3" end="3"/>
                                            </p:txEl>
                                          </p:spTgt>
                                        </p:tgtEl>
                                        <p:attrNameLst>
                                          <p:attrName>style.visibility</p:attrName>
                                        </p:attrNameLst>
                                      </p:cBhvr>
                                      <p:to>
                                        <p:strVal val="visible"/>
                                      </p:to>
                                    </p:set>
                                    <p:anim calcmode="lin" valueType="num">
                                      <p:cBhvr additive="base">
                                        <p:cTn id="12" dur="500" fill="hold"/>
                                        <p:tgtEl>
                                          <p:spTgt spid="33794">
                                            <p:txEl>
                                              <p:pRg st="3" end="3"/>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379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142288" cy="1066800"/>
          </a:xfrm>
        </p:spPr>
        <p:txBody>
          <a:bodyPr/>
          <a:lstStyle/>
          <a:p>
            <a:r>
              <a:rPr lang="en-US" altLang="en-US" sz="2800" b="1" i="1" dirty="0" smtClean="0">
                <a:solidFill>
                  <a:srgbClr val="FF0000"/>
                </a:solidFill>
                <a:latin typeface="Times New Roman" panose="02020603050405020304" pitchFamily="18" charset="0"/>
              </a:rPr>
              <a:t>c. </a:t>
            </a:r>
            <a:r>
              <a:rPr lang="en-US" altLang="en-US" sz="2800" b="1" i="1" dirty="0" err="1" smtClean="0">
                <a:solidFill>
                  <a:srgbClr val="FF0000"/>
                </a:solidFill>
                <a:latin typeface="Times New Roman" panose="02020603050405020304" pitchFamily="18" charset="0"/>
              </a:rPr>
              <a:t>Nghệ</a:t>
            </a:r>
            <a:r>
              <a:rPr lang="en-US" altLang="en-US" sz="2800" b="1" i="1" dirty="0" smtClean="0">
                <a:solidFill>
                  <a:srgbClr val="FF0000"/>
                </a:solidFill>
                <a:latin typeface="Times New Roman" panose="02020603050405020304" pitchFamily="18" charset="0"/>
              </a:rPr>
              <a:t> </a:t>
            </a:r>
            <a:r>
              <a:rPr lang="en-US" altLang="en-US" sz="2800" b="1" i="1" dirty="0" err="1" smtClean="0">
                <a:solidFill>
                  <a:srgbClr val="FF0000"/>
                </a:solidFill>
                <a:latin typeface="Times New Roman" panose="02020603050405020304" pitchFamily="18" charset="0"/>
              </a:rPr>
              <a:t>thuật</a:t>
            </a:r>
            <a:r>
              <a:rPr lang="en-US" altLang="en-US" sz="2800" b="1" i="1" dirty="0" smtClean="0">
                <a:solidFill>
                  <a:srgbClr val="FF0000"/>
                </a:solidFill>
                <a:latin typeface="Times New Roman" panose="02020603050405020304" pitchFamily="18" charset="0"/>
              </a:rPr>
              <a:t> </a:t>
            </a:r>
            <a:r>
              <a:rPr lang="en-US" altLang="en-US" sz="2800" b="1" i="1" dirty="0" err="1" smtClean="0">
                <a:solidFill>
                  <a:srgbClr val="FF0000"/>
                </a:solidFill>
                <a:latin typeface="Times New Roman" panose="02020603050405020304" pitchFamily="18" charset="0"/>
              </a:rPr>
              <a:t>miêu</a:t>
            </a:r>
            <a:r>
              <a:rPr lang="en-US" altLang="en-US" sz="2800" b="1" i="1" dirty="0" smtClean="0">
                <a:solidFill>
                  <a:srgbClr val="FF0000"/>
                </a:solidFill>
                <a:latin typeface="Times New Roman" panose="02020603050405020304" pitchFamily="18" charset="0"/>
              </a:rPr>
              <a:t> </a:t>
            </a:r>
            <a:r>
              <a:rPr lang="en-US" altLang="en-US" sz="2800" b="1" i="1" dirty="0" err="1" smtClean="0">
                <a:solidFill>
                  <a:srgbClr val="FF0000"/>
                </a:solidFill>
                <a:latin typeface="Times New Roman" panose="02020603050405020304" pitchFamily="18" charset="0"/>
              </a:rPr>
              <a:t>tả</a:t>
            </a:r>
            <a:r>
              <a:rPr lang="en-US" altLang="en-US" sz="2800" b="1" i="1" dirty="0" smtClean="0">
                <a:solidFill>
                  <a:srgbClr val="FF0000"/>
                </a:solidFill>
                <a:latin typeface="Times New Roman" panose="02020603050405020304" pitchFamily="18" charset="0"/>
              </a:rPr>
              <a:t> </a:t>
            </a:r>
            <a:r>
              <a:rPr lang="en-US" altLang="en-US" sz="2800" b="1" i="1" dirty="0" err="1" smtClean="0">
                <a:solidFill>
                  <a:srgbClr val="FF0000"/>
                </a:solidFill>
                <a:latin typeface="Times New Roman" panose="02020603050405020304" pitchFamily="18" charset="0"/>
              </a:rPr>
              <a:t>ấy</a:t>
            </a:r>
            <a:r>
              <a:rPr lang="en-US" altLang="en-US" sz="2800" b="1" i="1" dirty="0" smtClean="0">
                <a:solidFill>
                  <a:srgbClr val="FF0000"/>
                </a:solidFill>
                <a:latin typeface="Times New Roman" panose="02020603050405020304" pitchFamily="18" charset="0"/>
              </a:rPr>
              <a:t> </a:t>
            </a:r>
            <a:r>
              <a:rPr lang="en-US" altLang="en-US" sz="2800" b="1" i="1" dirty="0" err="1" smtClean="0">
                <a:solidFill>
                  <a:srgbClr val="FF0000"/>
                </a:solidFill>
                <a:latin typeface="Times New Roman" panose="02020603050405020304" pitchFamily="18" charset="0"/>
              </a:rPr>
              <a:t>đem</a:t>
            </a:r>
            <a:r>
              <a:rPr lang="en-US" altLang="en-US" sz="2800" b="1" i="1" dirty="0" smtClean="0">
                <a:solidFill>
                  <a:srgbClr val="FF0000"/>
                </a:solidFill>
                <a:latin typeface="Times New Roman" panose="02020603050405020304" pitchFamily="18" charset="0"/>
              </a:rPr>
              <a:t> </a:t>
            </a:r>
            <a:r>
              <a:rPr lang="en-US" altLang="en-US" sz="2800" b="1" i="1" dirty="0" err="1" smtClean="0">
                <a:solidFill>
                  <a:srgbClr val="FF0000"/>
                </a:solidFill>
                <a:latin typeface="Times New Roman" panose="02020603050405020304" pitchFamily="18" charset="0"/>
              </a:rPr>
              <a:t>lại</a:t>
            </a:r>
            <a:r>
              <a:rPr lang="en-US" altLang="en-US" sz="2800" b="1" i="1" dirty="0" smtClean="0">
                <a:solidFill>
                  <a:srgbClr val="FF0000"/>
                </a:solidFill>
                <a:latin typeface="Times New Roman" panose="02020603050405020304" pitchFamily="18" charset="0"/>
              </a:rPr>
              <a:t> </a:t>
            </a:r>
            <a:r>
              <a:rPr lang="en-US" altLang="en-US" sz="2800" b="1" i="1" dirty="0" err="1" smtClean="0">
                <a:solidFill>
                  <a:srgbClr val="FF0000"/>
                </a:solidFill>
                <a:latin typeface="Times New Roman" panose="02020603050405020304" pitchFamily="18" charset="0"/>
              </a:rPr>
              <a:t>những</a:t>
            </a:r>
            <a:r>
              <a:rPr lang="en-US" altLang="en-US" sz="2800" b="1" i="1" dirty="0" smtClean="0">
                <a:solidFill>
                  <a:srgbClr val="FF0000"/>
                </a:solidFill>
                <a:latin typeface="Times New Roman" panose="02020603050405020304" pitchFamily="18" charset="0"/>
              </a:rPr>
              <a:t> </a:t>
            </a:r>
            <a:r>
              <a:rPr lang="en-US" altLang="en-US" sz="2800" b="1" i="1" u="sng" dirty="0" err="1" smtClean="0">
                <a:solidFill>
                  <a:srgbClr val="FF0000"/>
                </a:solidFill>
                <a:latin typeface="Times New Roman" panose="02020603050405020304" pitchFamily="18" charset="0"/>
              </a:rPr>
              <a:t>giá</a:t>
            </a:r>
            <a:r>
              <a:rPr lang="en-US" altLang="en-US" sz="2800" b="1" i="1" u="sng" dirty="0" smtClean="0">
                <a:solidFill>
                  <a:srgbClr val="FF0000"/>
                </a:solidFill>
                <a:latin typeface="Times New Roman" panose="02020603050405020304" pitchFamily="18" charset="0"/>
              </a:rPr>
              <a:t> </a:t>
            </a:r>
            <a:r>
              <a:rPr lang="en-US" altLang="en-US" sz="2800" b="1" i="1" u="sng" dirty="0" err="1" smtClean="0">
                <a:solidFill>
                  <a:srgbClr val="FF0000"/>
                </a:solidFill>
                <a:latin typeface="Times New Roman" panose="02020603050405020304" pitchFamily="18" charset="0"/>
              </a:rPr>
              <a:t>trị</a:t>
            </a:r>
            <a:r>
              <a:rPr lang="en-US" altLang="en-US" sz="2800" b="1" i="1" u="sng" dirty="0" smtClean="0">
                <a:solidFill>
                  <a:srgbClr val="FF0000"/>
                </a:solidFill>
                <a:latin typeface="Times New Roman" panose="02020603050405020304" pitchFamily="18" charset="0"/>
              </a:rPr>
              <a:t> </a:t>
            </a:r>
            <a:r>
              <a:rPr lang="en-US" altLang="en-US" sz="2800" b="1" i="1" u="sng" dirty="0" err="1" smtClean="0">
                <a:solidFill>
                  <a:srgbClr val="FF0000"/>
                </a:solidFill>
                <a:latin typeface="Times New Roman" panose="02020603050405020304" pitchFamily="18" charset="0"/>
              </a:rPr>
              <a:t>nào</a:t>
            </a:r>
            <a:r>
              <a:rPr lang="en-US" altLang="en-US" sz="2800" b="1" i="1" u="sng" dirty="0" smtClean="0">
                <a:solidFill>
                  <a:srgbClr val="FF0000"/>
                </a:solidFill>
                <a:latin typeface="Times New Roman" panose="02020603050405020304" pitchFamily="18" charset="0"/>
              </a:rPr>
              <a:t> </a:t>
            </a:r>
            <a:r>
              <a:rPr lang="en-US" altLang="en-US" sz="2800" b="1" i="1" u="sng" dirty="0" err="1" smtClean="0">
                <a:solidFill>
                  <a:srgbClr val="FF0000"/>
                </a:solidFill>
                <a:latin typeface="Times New Roman" panose="02020603050405020304" pitchFamily="18" charset="0"/>
              </a:rPr>
              <a:t>trong</a:t>
            </a:r>
            <a:r>
              <a:rPr lang="en-US" altLang="en-US" sz="2800" b="1" i="1" u="sng" dirty="0" smtClean="0">
                <a:solidFill>
                  <a:srgbClr val="FF0000"/>
                </a:solidFill>
                <a:latin typeface="Times New Roman" panose="02020603050405020304" pitchFamily="18" charset="0"/>
              </a:rPr>
              <a:t> </a:t>
            </a:r>
            <a:r>
              <a:rPr lang="en-US" altLang="en-US" sz="2800" b="1" i="1" u="sng" dirty="0" err="1" smtClean="0">
                <a:solidFill>
                  <a:srgbClr val="FF0000"/>
                </a:solidFill>
                <a:latin typeface="Times New Roman" panose="02020603050405020304" pitchFamily="18" charset="0"/>
              </a:rPr>
              <a:t>việc</a:t>
            </a:r>
            <a:r>
              <a:rPr lang="en-US" altLang="en-US" sz="2800" b="1" i="1" u="sng" dirty="0" smtClean="0">
                <a:solidFill>
                  <a:srgbClr val="FF0000"/>
                </a:solidFill>
                <a:latin typeface="Times New Roman" panose="02020603050405020304" pitchFamily="18" charset="0"/>
              </a:rPr>
              <a:t> </a:t>
            </a:r>
            <a:r>
              <a:rPr lang="en-US" altLang="en-US" sz="2800" b="1" i="1" u="sng" dirty="0" err="1" smtClean="0">
                <a:solidFill>
                  <a:srgbClr val="FF0000"/>
                </a:solidFill>
                <a:latin typeface="Times New Roman" panose="02020603050405020304" pitchFamily="18" charset="0"/>
              </a:rPr>
              <a:t>thể</a:t>
            </a:r>
            <a:r>
              <a:rPr lang="en-US" altLang="en-US" sz="2800" b="1" i="1" u="sng" dirty="0" smtClean="0">
                <a:solidFill>
                  <a:srgbClr val="FF0000"/>
                </a:solidFill>
                <a:latin typeface="Times New Roman" panose="02020603050405020304" pitchFamily="18" charset="0"/>
              </a:rPr>
              <a:t> </a:t>
            </a:r>
            <a:r>
              <a:rPr lang="en-US" altLang="en-US" sz="2800" b="1" i="1" u="sng" dirty="0" err="1" smtClean="0">
                <a:solidFill>
                  <a:srgbClr val="FF0000"/>
                </a:solidFill>
                <a:latin typeface="Times New Roman" panose="02020603050405020304" pitchFamily="18" charset="0"/>
              </a:rPr>
              <a:t>hiện</a:t>
            </a:r>
            <a:r>
              <a:rPr lang="en-US" altLang="en-US" sz="2800" b="1" i="1" u="sng" dirty="0" smtClean="0">
                <a:solidFill>
                  <a:srgbClr val="FF0000"/>
                </a:solidFill>
                <a:latin typeface="Times New Roman" panose="02020603050405020304" pitchFamily="18" charset="0"/>
              </a:rPr>
              <a:t> </a:t>
            </a:r>
            <a:r>
              <a:rPr lang="en-US" altLang="en-US" sz="2800" b="1" i="1" u="sng" dirty="0" err="1" smtClean="0">
                <a:solidFill>
                  <a:srgbClr val="FF0000"/>
                </a:solidFill>
                <a:latin typeface="Times New Roman" panose="02020603050405020304" pitchFamily="18" charset="0"/>
              </a:rPr>
              <a:t>nội</a:t>
            </a:r>
            <a:r>
              <a:rPr lang="en-US" altLang="en-US" sz="2800" b="1" i="1" u="sng" dirty="0" smtClean="0">
                <a:solidFill>
                  <a:srgbClr val="FF0000"/>
                </a:solidFill>
                <a:latin typeface="Times New Roman" panose="02020603050405020304" pitchFamily="18" charset="0"/>
              </a:rPr>
              <a:t> dung</a:t>
            </a:r>
            <a:r>
              <a:rPr lang="en-US" altLang="en-US" sz="2800" b="1" i="1" dirty="0" smtClean="0">
                <a:solidFill>
                  <a:srgbClr val="FF0000"/>
                </a:solidFill>
                <a:latin typeface="Times New Roman" panose="02020603050405020304" pitchFamily="18" charset="0"/>
              </a:rPr>
              <a:t> </a:t>
            </a:r>
            <a:r>
              <a:rPr lang="en-US" altLang="en-US" sz="2800" b="1" i="1" dirty="0" err="1" smtClean="0">
                <a:solidFill>
                  <a:srgbClr val="FF0000"/>
                </a:solidFill>
                <a:latin typeface="Times New Roman" panose="02020603050405020304" pitchFamily="18" charset="0"/>
              </a:rPr>
              <a:t>của</a:t>
            </a:r>
            <a:r>
              <a:rPr lang="en-US" altLang="en-US" sz="2800" b="1" i="1" dirty="0" smtClean="0">
                <a:solidFill>
                  <a:srgbClr val="FF0000"/>
                </a:solidFill>
                <a:latin typeface="Times New Roman" panose="02020603050405020304" pitchFamily="18" charset="0"/>
              </a:rPr>
              <a:t> “</a:t>
            </a:r>
            <a:r>
              <a:rPr lang="en-US" altLang="en-US" sz="2800" b="1" i="1" dirty="0" err="1" smtClean="0">
                <a:solidFill>
                  <a:srgbClr val="FF0000"/>
                </a:solidFill>
                <a:latin typeface="Times New Roman" panose="02020603050405020304" pitchFamily="18" charset="0"/>
              </a:rPr>
              <a:t>Truyện</a:t>
            </a:r>
            <a:r>
              <a:rPr lang="en-US" altLang="en-US" sz="2800" b="1" i="1" dirty="0" smtClean="0">
                <a:solidFill>
                  <a:srgbClr val="FF0000"/>
                </a:solidFill>
                <a:latin typeface="Times New Roman" panose="02020603050405020304" pitchFamily="18" charset="0"/>
              </a:rPr>
              <a:t> </a:t>
            </a:r>
            <a:r>
              <a:rPr lang="en-US" altLang="en-US" sz="2800" b="1" i="1" dirty="0" err="1" smtClean="0">
                <a:solidFill>
                  <a:srgbClr val="FF0000"/>
                </a:solidFill>
                <a:latin typeface="Times New Roman" panose="02020603050405020304" pitchFamily="18" charset="0"/>
              </a:rPr>
              <a:t>Kiều</a:t>
            </a:r>
            <a:r>
              <a:rPr lang="en-US" altLang="en-US" sz="2800" b="1" i="1" dirty="0" smtClean="0">
                <a:solidFill>
                  <a:srgbClr val="FF0000"/>
                </a:solidFill>
                <a:latin typeface="Times New Roman" panose="02020603050405020304" pitchFamily="18" charset="0"/>
              </a:rPr>
              <a:t>”?</a:t>
            </a:r>
            <a:endParaRPr lang="en-US" sz="2800" dirty="0">
              <a:solidFill>
                <a:srgbClr val="FF0000"/>
              </a:solidFill>
            </a:endParaRPr>
          </a:p>
        </p:txBody>
      </p:sp>
      <p:sp>
        <p:nvSpPr>
          <p:cNvPr id="3" name="Content Placeholder 2"/>
          <p:cNvSpPr>
            <a:spLocks noGrp="1"/>
          </p:cNvSpPr>
          <p:nvPr>
            <p:ph idx="1"/>
          </p:nvPr>
        </p:nvSpPr>
        <p:spPr>
          <a:xfrm>
            <a:off x="731837" y="1905000"/>
            <a:ext cx="7772400" cy="4224337"/>
          </a:xfrm>
          <a:ln>
            <a:solidFill>
              <a:schemeClr val="accent5">
                <a:lumMod val="25000"/>
              </a:schemeClr>
            </a:solidFill>
          </a:ln>
        </p:spPr>
        <p:txBody>
          <a:bodyPr/>
          <a:lstStyle/>
          <a:p>
            <a:pPr algn="just">
              <a:buFont typeface="Wingdings" pitchFamily="2" charset="2"/>
              <a:buChar char="q"/>
            </a:pPr>
            <a:r>
              <a:rPr lang="en-US" altLang="en-US" sz="2400" dirty="0" err="1" smtClean="0">
                <a:solidFill>
                  <a:srgbClr val="0000FF"/>
                </a:solidFill>
                <a:latin typeface="Times New Roman" pitchFamily="18" charset="0"/>
                <a:cs typeface="Times New Roman" pitchFamily="18" charset="0"/>
              </a:rPr>
              <a:t>Thúy</a:t>
            </a:r>
            <a:r>
              <a:rPr lang="en-US" altLang="en-US" sz="2400" dirty="0" smtClean="0">
                <a:solidFill>
                  <a:srgbClr val="0000FF"/>
                </a:solidFill>
                <a:latin typeface="Times New Roman" pitchFamily="18" charset="0"/>
                <a:cs typeface="Times New Roman" pitchFamily="18" charset="0"/>
              </a:rPr>
              <a:t> </a:t>
            </a:r>
            <a:r>
              <a:rPr lang="en-US" altLang="en-US" sz="2400" dirty="0" err="1" smtClean="0">
                <a:solidFill>
                  <a:srgbClr val="0000FF"/>
                </a:solidFill>
                <a:latin typeface="Times New Roman" pitchFamily="18" charset="0"/>
                <a:cs typeface="Times New Roman" pitchFamily="18" charset="0"/>
              </a:rPr>
              <a:t>Vân</a:t>
            </a:r>
            <a:r>
              <a:rPr lang="en-US" altLang="en-US" sz="2400" dirty="0" smtClean="0">
                <a:solidFill>
                  <a:srgbClr val="0000FF"/>
                </a:solidFill>
                <a:latin typeface="Times New Roman" pitchFamily="18" charset="0"/>
                <a:cs typeface="Times New Roman" pitchFamily="18" charset="0"/>
              </a:rPr>
              <a:t> </a:t>
            </a:r>
            <a:r>
              <a:rPr lang="en-US" altLang="en-US" sz="2400" dirty="0" err="1" smtClean="0">
                <a:solidFill>
                  <a:srgbClr val="0000FF"/>
                </a:solidFill>
                <a:latin typeface="Times New Roman" pitchFamily="18" charset="0"/>
                <a:cs typeface="Times New Roman" pitchFamily="18" charset="0"/>
              </a:rPr>
              <a:t>phúc</a:t>
            </a:r>
            <a:r>
              <a:rPr lang="en-US" altLang="en-US" sz="2400" dirty="0" smtClean="0">
                <a:solidFill>
                  <a:srgbClr val="0000FF"/>
                </a:solidFill>
                <a:latin typeface="Times New Roman" pitchFamily="18" charset="0"/>
                <a:cs typeface="Times New Roman" pitchFamily="18" charset="0"/>
              </a:rPr>
              <a:t> </a:t>
            </a:r>
            <a:r>
              <a:rPr lang="en-US" altLang="en-US" sz="2400" dirty="0" err="1" smtClean="0">
                <a:solidFill>
                  <a:srgbClr val="0000FF"/>
                </a:solidFill>
                <a:latin typeface="Times New Roman" pitchFamily="18" charset="0"/>
                <a:cs typeface="Times New Roman" pitchFamily="18" charset="0"/>
              </a:rPr>
              <a:t>hậu</a:t>
            </a:r>
            <a:r>
              <a:rPr lang="en-US" altLang="en-US" sz="2400" dirty="0" smtClean="0">
                <a:solidFill>
                  <a:srgbClr val="0000FF"/>
                </a:solidFill>
                <a:latin typeface="Times New Roman" pitchFamily="18" charset="0"/>
                <a:cs typeface="Times New Roman" pitchFamily="18" charset="0"/>
              </a:rPr>
              <a:t>, </a:t>
            </a:r>
            <a:r>
              <a:rPr lang="en-US" altLang="en-US" sz="2400" dirty="0" err="1" smtClean="0">
                <a:solidFill>
                  <a:srgbClr val="0000FF"/>
                </a:solidFill>
                <a:latin typeface="Times New Roman" pitchFamily="18" charset="0"/>
                <a:cs typeface="Times New Roman" pitchFamily="18" charset="0"/>
              </a:rPr>
              <a:t>đoan</a:t>
            </a:r>
            <a:r>
              <a:rPr lang="en-US" altLang="en-US" sz="2400" dirty="0" smtClean="0">
                <a:solidFill>
                  <a:srgbClr val="0000FF"/>
                </a:solidFill>
                <a:latin typeface="Times New Roman" pitchFamily="18" charset="0"/>
                <a:cs typeface="Times New Roman" pitchFamily="18" charset="0"/>
              </a:rPr>
              <a:t> </a:t>
            </a:r>
            <a:r>
              <a:rPr lang="en-US" altLang="en-US" sz="2400" dirty="0" err="1" smtClean="0">
                <a:solidFill>
                  <a:srgbClr val="0000FF"/>
                </a:solidFill>
                <a:latin typeface="Times New Roman" pitchFamily="18" charset="0"/>
                <a:cs typeface="Times New Roman" pitchFamily="18" charset="0"/>
              </a:rPr>
              <a:t>trang</a:t>
            </a:r>
            <a:r>
              <a:rPr lang="en-US" altLang="en-US" sz="2400" dirty="0" smtClean="0">
                <a:solidFill>
                  <a:srgbClr val="0000FF"/>
                </a:solidFill>
                <a:latin typeface="Times New Roman" pitchFamily="18" charset="0"/>
                <a:cs typeface="Times New Roman" pitchFamily="18" charset="0"/>
              </a:rPr>
              <a:t>, </a:t>
            </a:r>
            <a:r>
              <a:rPr lang="en-US" altLang="en-US" sz="2400" dirty="0" err="1" smtClean="0">
                <a:solidFill>
                  <a:srgbClr val="0000FF"/>
                </a:solidFill>
                <a:latin typeface="Times New Roman" pitchFamily="18" charset="0"/>
                <a:cs typeface="Times New Roman" pitchFamily="18" charset="0"/>
              </a:rPr>
              <a:t>quý</a:t>
            </a:r>
            <a:r>
              <a:rPr lang="en-US" altLang="en-US" sz="2400" dirty="0" smtClean="0">
                <a:solidFill>
                  <a:srgbClr val="0000FF"/>
                </a:solidFill>
                <a:latin typeface="Times New Roman" pitchFamily="18" charset="0"/>
                <a:cs typeface="Times New Roman" pitchFamily="18" charset="0"/>
              </a:rPr>
              <a:t> </a:t>
            </a:r>
            <a:r>
              <a:rPr lang="en-US" altLang="en-US" sz="2400" dirty="0" err="1" smtClean="0">
                <a:solidFill>
                  <a:srgbClr val="0000FF"/>
                </a:solidFill>
                <a:latin typeface="Times New Roman" pitchFamily="18" charset="0"/>
                <a:cs typeface="Times New Roman" pitchFamily="18" charset="0"/>
              </a:rPr>
              <a:t>phái</a:t>
            </a:r>
            <a:r>
              <a:rPr lang="en-US" altLang="en-US" sz="2400" dirty="0" smtClean="0">
                <a:solidFill>
                  <a:srgbClr val="0000FF"/>
                </a:solidFill>
                <a:latin typeface="Times New Roman" pitchFamily="18" charset="0"/>
                <a:cs typeface="Times New Roman" pitchFamily="18" charset="0"/>
              </a:rPr>
              <a:t>. </a:t>
            </a:r>
            <a:r>
              <a:rPr lang="en-US" altLang="en-US" sz="2400" dirty="0" err="1" smtClean="0">
                <a:solidFill>
                  <a:srgbClr val="0000FF"/>
                </a:solidFill>
                <a:latin typeface="Times New Roman" pitchFamily="18" charset="0"/>
                <a:cs typeface="Times New Roman" pitchFamily="18" charset="0"/>
              </a:rPr>
              <a:t>Thúy</a:t>
            </a:r>
            <a:r>
              <a:rPr lang="en-US" altLang="en-US" sz="2400" dirty="0" smtClean="0">
                <a:solidFill>
                  <a:srgbClr val="0000FF"/>
                </a:solidFill>
                <a:latin typeface="Times New Roman" pitchFamily="18" charset="0"/>
                <a:cs typeface="Times New Roman" pitchFamily="18" charset="0"/>
              </a:rPr>
              <a:t> </a:t>
            </a:r>
            <a:r>
              <a:rPr lang="en-US" altLang="en-US" sz="2400" dirty="0" err="1" smtClean="0">
                <a:solidFill>
                  <a:srgbClr val="0000FF"/>
                </a:solidFill>
                <a:latin typeface="Times New Roman" pitchFamily="18" charset="0"/>
                <a:cs typeface="Times New Roman" pitchFamily="18" charset="0"/>
              </a:rPr>
              <a:t>Kiều</a:t>
            </a:r>
            <a:r>
              <a:rPr lang="en-US" altLang="en-US" sz="2400" dirty="0" smtClean="0">
                <a:solidFill>
                  <a:srgbClr val="0000FF"/>
                </a:solidFill>
                <a:latin typeface="Times New Roman" pitchFamily="18" charset="0"/>
                <a:cs typeface="Times New Roman" pitchFamily="18" charset="0"/>
              </a:rPr>
              <a:t> </a:t>
            </a:r>
            <a:r>
              <a:rPr lang="vi-VN" sz="2400" dirty="0" smtClean="0">
                <a:solidFill>
                  <a:srgbClr val="0000FF"/>
                </a:solidFill>
                <a:latin typeface="Times New Roman" pitchFamily="18" charset="0"/>
                <a:cs typeface="Times New Roman" pitchFamily="18" charset="0"/>
              </a:rPr>
              <a:t>sắc sảo </a:t>
            </a:r>
            <a:r>
              <a:rPr lang="en-US" sz="2400" dirty="0" err="1" smtClean="0">
                <a:solidFill>
                  <a:srgbClr val="0000FF"/>
                </a:solidFill>
                <a:latin typeface="Times New Roman" pitchFamily="18" charset="0"/>
                <a:cs typeface="Times New Roman" pitchFamily="18" charset="0"/>
              </a:rPr>
              <a:t>về</a:t>
            </a:r>
            <a:r>
              <a:rPr lang="en-US" sz="2400" dirty="0" smtClean="0">
                <a:solidFill>
                  <a:srgbClr val="0000FF"/>
                </a:solidFill>
                <a:latin typeface="Times New Roman" pitchFamily="18" charset="0"/>
                <a:cs typeface="Times New Roman" pitchFamily="18" charset="0"/>
              </a:rPr>
              <a:t> </a:t>
            </a:r>
            <a:r>
              <a:rPr lang="en-US" sz="2400" dirty="0" err="1" smtClean="0">
                <a:solidFill>
                  <a:srgbClr val="0000FF"/>
                </a:solidFill>
                <a:latin typeface="Times New Roman" pitchFamily="18" charset="0"/>
                <a:cs typeface="Times New Roman" pitchFamily="18" charset="0"/>
              </a:rPr>
              <a:t>nhan</a:t>
            </a:r>
            <a:r>
              <a:rPr lang="en-US" sz="2400" dirty="0" smtClean="0">
                <a:solidFill>
                  <a:srgbClr val="0000FF"/>
                </a:solidFill>
                <a:latin typeface="Times New Roman" pitchFamily="18" charset="0"/>
                <a:cs typeface="Times New Roman" pitchFamily="18" charset="0"/>
              </a:rPr>
              <a:t> s</a:t>
            </a:r>
            <a:r>
              <a:rPr lang="vi-VN" sz="2400" dirty="0" smtClean="0">
                <a:solidFill>
                  <a:srgbClr val="0000FF"/>
                </a:solidFill>
                <a:latin typeface="Times New Roman" pitchFamily="18" charset="0"/>
                <a:cs typeface="Times New Roman" pitchFamily="18" charset="0"/>
              </a:rPr>
              <a:t>ắ</a:t>
            </a:r>
            <a:r>
              <a:rPr lang="en-US" sz="2400" dirty="0" smtClean="0">
                <a:solidFill>
                  <a:srgbClr val="0000FF"/>
                </a:solidFill>
                <a:latin typeface="Times New Roman" pitchFamily="18" charset="0"/>
                <a:cs typeface="Times New Roman" pitchFamily="18" charset="0"/>
              </a:rPr>
              <a:t>c</a:t>
            </a:r>
            <a:r>
              <a:rPr lang="en-US" altLang="en-US" sz="2400" dirty="0" smtClean="0">
                <a:solidFill>
                  <a:srgbClr val="0000FF"/>
                </a:solidFill>
                <a:latin typeface="Times New Roman" pitchFamily="18" charset="0"/>
                <a:cs typeface="Times New Roman" pitchFamily="18" charset="0"/>
              </a:rPr>
              <a:t>, </a:t>
            </a:r>
            <a:r>
              <a:rPr lang="en-US" altLang="en-US" sz="2400" dirty="0" err="1" smtClean="0">
                <a:solidFill>
                  <a:srgbClr val="0000FF"/>
                </a:solidFill>
                <a:latin typeface="Times New Roman" pitchFamily="18" charset="0"/>
                <a:cs typeface="Times New Roman" pitchFamily="18" charset="0"/>
              </a:rPr>
              <a:t>tinh</a:t>
            </a:r>
            <a:r>
              <a:rPr lang="en-US" altLang="en-US" sz="2400" dirty="0" smtClean="0">
                <a:solidFill>
                  <a:srgbClr val="0000FF"/>
                </a:solidFill>
                <a:latin typeface="Times New Roman" pitchFamily="18" charset="0"/>
                <a:cs typeface="Times New Roman" pitchFamily="18" charset="0"/>
              </a:rPr>
              <a:t> </a:t>
            </a:r>
            <a:r>
              <a:rPr lang="en-US" altLang="en-US" sz="2400" dirty="0" err="1" smtClean="0">
                <a:solidFill>
                  <a:srgbClr val="0000FF"/>
                </a:solidFill>
                <a:latin typeface="Times New Roman" pitchFamily="18" charset="0"/>
                <a:cs typeface="Times New Roman" pitchFamily="18" charset="0"/>
              </a:rPr>
              <a:t>anh</a:t>
            </a:r>
            <a:r>
              <a:rPr lang="en-US" altLang="en-US" sz="2400" dirty="0" smtClean="0">
                <a:solidFill>
                  <a:srgbClr val="0000FF"/>
                </a:solidFill>
                <a:latin typeface="Times New Roman" pitchFamily="18" charset="0"/>
                <a:cs typeface="Times New Roman" pitchFamily="18" charset="0"/>
              </a:rPr>
              <a:t> </a:t>
            </a:r>
            <a:r>
              <a:rPr lang="en-US" altLang="en-US" sz="2400" dirty="0" err="1" smtClean="0">
                <a:solidFill>
                  <a:srgbClr val="0000FF"/>
                </a:solidFill>
                <a:latin typeface="Times New Roman" pitchFamily="18" charset="0"/>
                <a:cs typeface="Times New Roman" pitchFamily="18" charset="0"/>
              </a:rPr>
              <a:t>về</a:t>
            </a:r>
            <a:r>
              <a:rPr lang="en-US" altLang="en-US" sz="2400" dirty="0" smtClean="0">
                <a:solidFill>
                  <a:srgbClr val="0000FF"/>
                </a:solidFill>
                <a:latin typeface="Times New Roman" pitchFamily="18" charset="0"/>
                <a:cs typeface="Times New Roman" pitchFamily="18" charset="0"/>
              </a:rPr>
              <a:t> </a:t>
            </a:r>
            <a:r>
              <a:rPr lang="en-US" altLang="en-US" sz="2400" dirty="0" err="1" smtClean="0">
                <a:solidFill>
                  <a:srgbClr val="0000FF"/>
                </a:solidFill>
                <a:latin typeface="Times New Roman" pitchFamily="18" charset="0"/>
                <a:cs typeface="Times New Roman" pitchFamily="18" charset="0"/>
              </a:rPr>
              <a:t>trí</a:t>
            </a:r>
            <a:r>
              <a:rPr lang="en-US" altLang="en-US" sz="2400" dirty="0" smtClean="0">
                <a:solidFill>
                  <a:srgbClr val="0000FF"/>
                </a:solidFill>
                <a:latin typeface="Times New Roman" pitchFamily="18" charset="0"/>
                <a:cs typeface="Times New Roman" pitchFamily="18" charset="0"/>
              </a:rPr>
              <a:t> </a:t>
            </a:r>
            <a:r>
              <a:rPr lang="en-US" altLang="en-US" sz="2400" dirty="0" err="1" smtClean="0">
                <a:solidFill>
                  <a:srgbClr val="0000FF"/>
                </a:solidFill>
                <a:latin typeface="Times New Roman" pitchFamily="18" charset="0"/>
                <a:cs typeface="Times New Roman" pitchFamily="18" charset="0"/>
              </a:rPr>
              <a:t>tuệ</a:t>
            </a:r>
            <a:r>
              <a:rPr lang="en-US" altLang="en-US" sz="2400" dirty="0" smtClean="0">
                <a:solidFill>
                  <a:srgbClr val="0000FF"/>
                </a:solidFill>
                <a:latin typeface="Times New Roman" pitchFamily="18" charset="0"/>
                <a:cs typeface="Times New Roman" pitchFamily="18" charset="0"/>
              </a:rPr>
              <a:t>, </a:t>
            </a:r>
            <a:r>
              <a:rPr lang="en-US" altLang="en-US" sz="2400" dirty="0" err="1" smtClean="0">
                <a:solidFill>
                  <a:srgbClr val="0000FF"/>
                </a:solidFill>
                <a:latin typeface="Times New Roman" pitchFamily="18" charset="0"/>
                <a:cs typeface="Times New Roman" pitchFamily="18" charset="0"/>
              </a:rPr>
              <a:t>mặn</a:t>
            </a:r>
            <a:r>
              <a:rPr lang="en-US" altLang="en-US" sz="2400" dirty="0" smtClean="0">
                <a:solidFill>
                  <a:srgbClr val="0000FF"/>
                </a:solidFill>
                <a:latin typeface="Times New Roman" pitchFamily="18" charset="0"/>
                <a:cs typeface="Times New Roman" pitchFamily="18" charset="0"/>
              </a:rPr>
              <a:t> </a:t>
            </a:r>
            <a:r>
              <a:rPr lang="en-US" altLang="en-US" sz="2400" dirty="0" err="1" smtClean="0">
                <a:solidFill>
                  <a:srgbClr val="0000FF"/>
                </a:solidFill>
                <a:latin typeface="Times New Roman" pitchFamily="18" charset="0"/>
                <a:cs typeface="Times New Roman" pitchFamily="18" charset="0"/>
              </a:rPr>
              <a:t>mà</a:t>
            </a:r>
            <a:r>
              <a:rPr lang="en-US" altLang="en-US" sz="2400" dirty="0" smtClean="0">
                <a:solidFill>
                  <a:srgbClr val="0000FF"/>
                </a:solidFill>
                <a:latin typeface="Times New Roman" pitchFamily="18" charset="0"/>
                <a:cs typeface="Times New Roman" pitchFamily="18" charset="0"/>
              </a:rPr>
              <a:t> </a:t>
            </a:r>
            <a:r>
              <a:rPr lang="en-US" altLang="en-US" sz="2400" dirty="0" err="1" smtClean="0">
                <a:solidFill>
                  <a:srgbClr val="0000FF"/>
                </a:solidFill>
                <a:latin typeface="Times New Roman" pitchFamily="18" charset="0"/>
                <a:cs typeface="Times New Roman" pitchFamily="18" charset="0"/>
              </a:rPr>
              <a:t>của</a:t>
            </a:r>
            <a:r>
              <a:rPr lang="en-US" altLang="en-US" sz="2400" dirty="0" smtClean="0">
                <a:solidFill>
                  <a:srgbClr val="0000FF"/>
                </a:solidFill>
                <a:latin typeface="Times New Roman" pitchFamily="18" charset="0"/>
                <a:cs typeface="Times New Roman" pitchFamily="18" charset="0"/>
              </a:rPr>
              <a:t> </a:t>
            </a:r>
            <a:r>
              <a:rPr lang="en-US" altLang="en-US" sz="2400" dirty="0" err="1" smtClean="0">
                <a:solidFill>
                  <a:srgbClr val="0000FF"/>
                </a:solidFill>
                <a:latin typeface="Times New Roman" pitchFamily="18" charset="0"/>
                <a:cs typeface="Times New Roman" pitchFamily="18" charset="0"/>
              </a:rPr>
              <a:t>tâm</a:t>
            </a:r>
            <a:r>
              <a:rPr lang="en-US" altLang="en-US" sz="2400" dirty="0" smtClean="0">
                <a:solidFill>
                  <a:srgbClr val="0000FF"/>
                </a:solidFill>
                <a:latin typeface="Times New Roman" pitchFamily="18" charset="0"/>
                <a:cs typeface="Times New Roman" pitchFamily="18" charset="0"/>
              </a:rPr>
              <a:t> </a:t>
            </a:r>
            <a:r>
              <a:rPr lang="en-US" altLang="en-US" sz="2400" dirty="0" err="1" smtClean="0">
                <a:solidFill>
                  <a:srgbClr val="0000FF"/>
                </a:solidFill>
                <a:latin typeface="Times New Roman" pitchFamily="18" charset="0"/>
                <a:cs typeface="Times New Roman" pitchFamily="18" charset="0"/>
              </a:rPr>
              <a:t>hồn</a:t>
            </a:r>
            <a:r>
              <a:rPr lang="en-US" altLang="en-US" sz="2400" dirty="0" smtClean="0">
                <a:solidFill>
                  <a:srgbClr val="0000FF"/>
                </a:solidFill>
                <a:latin typeface="Times New Roman" pitchFamily="18" charset="0"/>
                <a:cs typeface="Times New Roman" pitchFamily="18" charset="0"/>
              </a:rPr>
              <a:t> </a:t>
            </a:r>
            <a:r>
              <a:rPr lang="en-US" altLang="en-US" sz="2400" dirty="0" smtClean="0">
                <a:solidFill>
                  <a:srgbClr val="0000FF"/>
                </a:solidFill>
                <a:latin typeface="Times New Roman" pitchFamily="18" charset="0"/>
                <a:cs typeface="Times New Roman" pitchFamily="18" charset="0"/>
                <a:sym typeface="Wingdings" pitchFamily="2" charset="2"/>
              </a:rPr>
              <a:t> </a:t>
            </a:r>
            <a:r>
              <a:rPr lang="en-US" altLang="en-US" sz="2400" dirty="0" err="1" smtClean="0">
                <a:solidFill>
                  <a:srgbClr val="0000FF"/>
                </a:solidFill>
                <a:latin typeface="Times New Roman" pitchFamily="18" charset="0"/>
                <a:cs typeface="Times New Roman" pitchFamily="18" charset="0"/>
              </a:rPr>
              <a:t>một</a:t>
            </a:r>
            <a:r>
              <a:rPr lang="en-US" altLang="en-US" sz="2400" dirty="0" smtClean="0">
                <a:solidFill>
                  <a:srgbClr val="0000FF"/>
                </a:solidFill>
                <a:latin typeface="Times New Roman" pitchFamily="18" charset="0"/>
                <a:cs typeface="Times New Roman" pitchFamily="18" charset="0"/>
              </a:rPr>
              <a:t> </a:t>
            </a:r>
            <a:r>
              <a:rPr lang="en-US" altLang="en-US" sz="2400" dirty="0" err="1" smtClean="0">
                <a:solidFill>
                  <a:srgbClr val="0000FF"/>
                </a:solidFill>
                <a:latin typeface="Times New Roman" pitchFamily="18" charset="0"/>
                <a:cs typeface="Times New Roman" pitchFamily="18" charset="0"/>
              </a:rPr>
              <a:t>tuyệt</a:t>
            </a:r>
            <a:r>
              <a:rPr lang="en-US" altLang="en-US" sz="2400" dirty="0" smtClean="0">
                <a:solidFill>
                  <a:srgbClr val="0000FF"/>
                </a:solidFill>
                <a:latin typeface="Times New Roman" pitchFamily="18" charset="0"/>
                <a:cs typeface="Times New Roman" pitchFamily="18" charset="0"/>
              </a:rPr>
              <a:t> </a:t>
            </a:r>
            <a:r>
              <a:rPr lang="en-US" altLang="en-US" sz="2400" dirty="0" err="1" smtClean="0">
                <a:solidFill>
                  <a:srgbClr val="0000FF"/>
                </a:solidFill>
                <a:latin typeface="Times New Roman" pitchFamily="18" charset="0"/>
                <a:cs typeface="Times New Roman" pitchFamily="18" charset="0"/>
              </a:rPr>
              <a:t>thế</a:t>
            </a:r>
            <a:r>
              <a:rPr lang="en-US" altLang="en-US" sz="2400" dirty="0" smtClean="0">
                <a:solidFill>
                  <a:srgbClr val="0000FF"/>
                </a:solidFill>
                <a:latin typeface="Times New Roman" pitchFamily="18" charset="0"/>
                <a:cs typeface="Times New Roman" pitchFamily="18" charset="0"/>
              </a:rPr>
              <a:t> </a:t>
            </a:r>
            <a:r>
              <a:rPr lang="en-US" altLang="en-US" sz="2400" dirty="0" err="1" smtClean="0">
                <a:solidFill>
                  <a:srgbClr val="0000FF"/>
                </a:solidFill>
                <a:latin typeface="Times New Roman" pitchFamily="18" charset="0"/>
                <a:cs typeface="Times New Roman" pitchFamily="18" charset="0"/>
              </a:rPr>
              <a:t>giai</a:t>
            </a:r>
            <a:r>
              <a:rPr lang="en-US" altLang="en-US" sz="2400" dirty="0" smtClean="0">
                <a:solidFill>
                  <a:srgbClr val="0000FF"/>
                </a:solidFill>
                <a:latin typeface="Times New Roman" pitchFamily="18" charset="0"/>
                <a:cs typeface="Times New Roman" pitchFamily="18" charset="0"/>
              </a:rPr>
              <a:t> </a:t>
            </a:r>
            <a:r>
              <a:rPr lang="en-US" altLang="en-US" sz="2400" dirty="0" err="1" smtClean="0">
                <a:solidFill>
                  <a:srgbClr val="0000FF"/>
                </a:solidFill>
                <a:latin typeface="Times New Roman" pitchFamily="18" charset="0"/>
                <a:cs typeface="Times New Roman" pitchFamily="18" charset="0"/>
              </a:rPr>
              <a:t>nhân</a:t>
            </a:r>
            <a:r>
              <a:rPr lang="en-US" altLang="en-US" sz="2400" dirty="0" smtClean="0">
                <a:solidFill>
                  <a:srgbClr val="0000FF"/>
                </a:solidFill>
                <a:latin typeface="Times New Roman" pitchFamily="18" charset="0"/>
                <a:cs typeface="Times New Roman" pitchFamily="18" charset="0"/>
              </a:rPr>
              <a:t>, </a:t>
            </a:r>
            <a:r>
              <a:rPr lang="en-US" altLang="en-US" sz="2400" dirty="0" err="1" smtClean="0">
                <a:solidFill>
                  <a:srgbClr val="0000FF"/>
                </a:solidFill>
                <a:latin typeface="Times New Roman" pitchFamily="18" charset="0"/>
                <a:cs typeface="Times New Roman" pitchFamily="18" charset="0"/>
              </a:rPr>
              <a:t>khuynh</a:t>
            </a:r>
            <a:r>
              <a:rPr lang="en-US" altLang="en-US" sz="2400" dirty="0" smtClean="0">
                <a:solidFill>
                  <a:srgbClr val="0000FF"/>
                </a:solidFill>
                <a:latin typeface="Times New Roman" pitchFamily="18" charset="0"/>
                <a:cs typeface="Times New Roman" pitchFamily="18" charset="0"/>
              </a:rPr>
              <a:t> </a:t>
            </a:r>
            <a:r>
              <a:rPr lang="en-US" altLang="en-US" sz="2400" dirty="0" err="1" smtClean="0">
                <a:solidFill>
                  <a:srgbClr val="0000FF"/>
                </a:solidFill>
                <a:latin typeface="Times New Roman" pitchFamily="18" charset="0"/>
                <a:cs typeface="Times New Roman" pitchFamily="18" charset="0"/>
              </a:rPr>
              <a:t>thành</a:t>
            </a:r>
            <a:r>
              <a:rPr lang="en-US" altLang="en-US" sz="2400" dirty="0" smtClean="0">
                <a:solidFill>
                  <a:srgbClr val="0000FF"/>
                </a:solidFill>
                <a:latin typeface="Times New Roman" pitchFamily="18" charset="0"/>
                <a:cs typeface="Times New Roman" pitchFamily="18" charset="0"/>
              </a:rPr>
              <a:t> </a:t>
            </a:r>
            <a:r>
              <a:rPr lang="en-US" altLang="en-US" sz="2400" dirty="0" err="1" smtClean="0">
                <a:solidFill>
                  <a:srgbClr val="0000FF"/>
                </a:solidFill>
                <a:latin typeface="Times New Roman" pitchFamily="18" charset="0"/>
                <a:cs typeface="Times New Roman" pitchFamily="18" charset="0"/>
              </a:rPr>
              <a:t>khuynh</a:t>
            </a:r>
            <a:r>
              <a:rPr lang="en-US" altLang="en-US" sz="2400" dirty="0" smtClean="0">
                <a:solidFill>
                  <a:srgbClr val="0000FF"/>
                </a:solidFill>
                <a:latin typeface="Times New Roman" pitchFamily="18" charset="0"/>
                <a:cs typeface="Times New Roman" pitchFamily="18" charset="0"/>
              </a:rPr>
              <a:t> </a:t>
            </a:r>
            <a:r>
              <a:rPr lang="en-US" altLang="en-US" sz="2400" dirty="0" err="1" smtClean="0">
                <a:solidFill>
                  <a:srgbClr val="0000FF"/>
                </a:solidFill>
                <a:latin typeface="Times New Roman" pitchFamily="18" charset="0"/>
                <a:cs typeface="Times New Roman" pitchFamily="18" charset="0"/>
              </a:rPr>
              <a:t>quốc</a:t>
            </a:r>
            <a:r>
              <a:rPr lang="en-US" altLang="en-US" sz="2400" dirty="0" smtClean="0">
                <a:solidFill>
                  <a:srgbClr val="0000FF"/>
                </a:solidFill>
                <a:latin typeface="Times New Roman" pitchFamily="18" charset="0"/>
                <a:cs typeface="Times New Roman" pitchFamily="18" charset="0"/>
              </a:rPr>
              <a:t>. </a:t>
            </a:r>
          </a:p>
          <a:p>
            <a:pPr algn="just">
              <a:buFont typeface="Wingdings" pitchFamily="2" charset="2"/>
              <a:buChar char="q"/>
            </a:pPr>
            <a:r>
              <a:rPr lang="en-US" altLang="en-US" sz="2400" dirty="0" err="1" smtClean="0">
                <a:solidFill>
                  <a:srgbClr val="0000FF"/>
                </a:solidFill>
                <a:latin typeface="Times New Roman" pitchFamily="18" charset="0"/>
                <a:cs typeface="Times New Roman" pitchFamily="18" charset="0"/>
              </a:rPr>
              <a:t>Dự</a:t>
            </a:r>
            <a:r>
              <a:rPr lang="en-US" altLang="en-US" sz="2400" dirty="0" smtClean="0">
                <a:solidFill>
                  <a:srgbClr val="0000FF"/>
                </a:solidFill>
                <a:latin typeface="Times New Roman" pitchFamily="18" charset="0"/>
                <a:cs typeface="Times New Roman" pitchFamily="18" charset="0"/>
              </a:rPr>
              <a:t> </a:t>
            </a:r>
            <a:r>
              <a:rPr lang="en-US" altLang="en-US" sz="2400" dirty="0" err="1" smtClean="0">
                <a:solidFill>
                  <a:srgbClr val="0000FF"/>
                </a:solidFill>
                <a:latin typeface="Times New Roman" pitchFamily="18" charset="0"/>
                <a:cs typeface="Times New Roman" pitchFamily="18" charset="0"/>
              </a:rPr>
              <a:t>cảm</a:t>
            </a:r>
            <a:r>
              <a:rPr lang="en-US" altLang="en-US" sz="2400" dirty="0" smtClean="0">
                <a:solidFill>
                  <a:srgbClr val="0000FF"/>
                </a:solidFill>
                <a:latin typeface="Times New Roman" pitchFamily="18" charset="0"/>
                <a:cs typeface="Times New Roman" pitchFamily="18" charset="0"/>
              </a:rPr>
              <a:t> </a:t>
            </a:r>
            <a:r>
              <a:rPr lang="en-US" altLang="en-US" sz="2400" dirty="0" err="1" smtClean="0">
                <a:solidFill>
                  <a:srgbClr val="0000FF"/>
                </a:solidFill>
                <a:latin typeface="Times New Roman" pitchFamily="18" charset="0"/>
                <a:cs typeface="Times New Roman" pitchFamily="18" charset="0"/>
              </a:rPr>
              <a:t>về</a:t>
            </a:r>
            <a:r>
              <a:rPr lang="en-US" altLang="en-US" sz="2400" dirty="0" smtClean="0">
                <a:solidFill>
                  <a:srgbClr val="0000FF"/>
                </a:solidFill>
                <a:latin typeface="Times New Roman" pitchFamily="18" charset="0"/>
                <a:cs typeface="Times New Roman" pitchFamily="18" charset="0"/>
              </a:rPr>
              <a:t> </a:t>
            </a:r>
            <a:r>
              <a:rPr lang="en-US" altLang="en-US" sz="2400" dirty="0" err="1" smtClean="0">
                <a:solidFill>
                  <a:srgbClr val="0000FF"/>
                </a:solidFill>
                <a:latin typeface="Times New Roman" pitchFamily="18" charset="0"/>
                <a:cs typeface="Times New Roman" pitchFamily="18" charset="0"/>
              </a:rPr>
              <a:t>số</a:t>
            </a:r>
            <a:r>
              <a:rPr lang="en-US" altLang="en-US" sz="2400" dirty="0" smtClean="0">
                <a:solidFill>
                  <a:srgbClr val="0000FF"/>
                </a:solidFill>
                <a:latin typeface="Times New Roman" pitchFamily="18" charset="0"/>
                <a:cs typeface="Times New Roman" pitchFamily="18" charset="0"/>
              </a:rPr>
              <a:t> </a:t>
            </a:r>
            <a:r>
              <a:rPr lang="en-US" altLang="en-US" sz="2400" dirty="0" err="1" smtClean="0">
                <a:solidFill>
                  <a:srgbClr val="0000FF"/>
                </a:solidFill>
                <a:latin typeface="Times New Roman" pitchFamily="18" charset="0"/>
                <a:cs typeface="Times New Roman" pitchFamily="18" charset="0"/>
              </a:rPr>
              <a:t>phận</a:t>
            </a:r>
            <a:r>
              <a:rPr lang="en-US" altLang="en-US" sz="2400" dirty="0" smtClean="0">
                <a:solidFill>
                  <a:srgbClr val="0000FF"/>
                </a:solidFill>
                <a:latin typeface="Times New Roman" pitchFamily="18" charset="0"/>
                <a:cs typeface="Times New Roman" pitchFamily="18" charset="0"/>
              </a:rPr>
              <a:t> </a:t>
            </a:r>
            <a:r>
              <a:rPr lang="en-US" altLang="en-US" sz="2400" dirty="0" err="1" smtClean="0">
                <a:solidFill>
                  <a:srgbClr val="0000FF"/>
                </a:solidFill>
                <a:latin typeface="Times New Roman" pitchFamily="18" charset="0"/>
                <a:cs typeface="Times New Roman" pitchFamily="18" charset="0"/>
              </a:rPr>
              <a:t>của</a:t>
            </a:r>
            <a:r>
              <a:rPr lang="en-US" altLang="en-US" sz="2400" dirty="0" smtClean="0">
                <a:solidFill>
                  <a:srgbClr val="0000FF"/>
                </a:solidFill>
                <a:latin typeface="Times New Roman" pitchFamily="18" charset="0"/>
                <a:cs typeface="Times New Roman" pitchFamily="18" charset="0"/>
              </a:rPr>
              <a:t> </a:t>
            </a:r>
            <a:r>
              <a:rPr lang="en-US" altLang="en-US" sz="2400" dirty="0" err="1" smtClean="0">
                <a:solidFill>
                  <a:srgbClr val="0000FF"/>
                </a:solidFill>
                <a:latin typeface="Times New Roman" pitchFamily="18" charset="0"/>
                <a:cs typeface="Times New Roman" pitchFamily="18" charset="0"/>
              </a:rPr>
              <a:t>hai</a:t>
            </a:r>
            <a:r>
              <a:rPr lang="en-US" altLang="en-US" sz="2400" dirty="0" smtClean="0">
                <a:solidFill>
                  <a:srgbClr val="0000FF"/>
                </a:solidFill>
                <a:latin typeface="Times New Roman" pitchFamily="18" charset="0"/>
                <a:cs typeface="Times New Roman" pitchFamily="18" charset="0"/>
              </a:rPr>
              <a:t> </a:t>
            </a:r>
            <a:r>
              <a:rPr lang="en-US" altLang="en-US" sz="2400" dirty="0" err="1" smtClean="0">
                <a:solidFill>
                  <a:srgbClr val="0000FF"/>
                </a:solidFill>
                <a:latin typeface="Times New Roman" pitchFamily="18" charset="0"/>
                <a:cs typeface="Times New Roman" pitchFamily="18" charset="0"/>
              </a:rPr>
              <a:t>nhân</a:t>
            </a:r>
            <a:r>
              <a:rPr lang="en-US" altLang="en-US" sz="2400" dirty="0" smtClean="0">
                <a:solidFill>
                  <a:srgbClr val="0000FF"/>
                </a:solidFill>
                <a:latin typeface="Times New Roman" pitchFamily="18" charset="0"/>
                <a:cs typeface="Times New Roman" pitchFamily="18" charset="0"/>
              </a:rPr>
              <a:t> </a:t>
            </a:r>
            <a:r>
              <a:rPr lang="en-US" altLang="en-US" sz="2400" dirty="0" err="1" smtClean="0">
                <a:solidFill>
                  <a:srgbClr val="0000FF"/>
                </a:solidFill>
                <a:latin typeface="Times New Roman" pitchFamily="18" charset="0"/>
                <a:cs typeface="Times New Roman" pitchFamily="18" charset="0"/>
              </a:rPr>
              <a:t>vật</a:t>
            </a:r>
            <a:r>
              <a:rPr lang="en-US" altLang="en-US" sz="2400" dirty="0" smtClean="0">
                <a:solidFill>
                  <a:srgbClr val="0000FF"/>
                </a:solidFill>
                <a:latin typeface="Times New Roman" pitchFamily="18" charset="0"/>
                <a:cs typeface="Times New Roman" pitchFamily="18" charset="0"/>
              </a:rPr>
              <a:t>: </a:t>
            </a:r>
            <a:r>
              <a:rPr lang="en-US" altLang="en-US" sz="2400" dirty="0" err="1" smtClean="0">
                <a:solidFill>
                  <a:srgbClr val="0000FF"/>
                </a:solidFill>
                <a:latin typeface="Times New Roman" pitchFamily="18" charset="0"/>
                <a:cs typeface="Times New Roman" pitchFamily="18" charset="0"/>
              </a:rPr>
              <a:t>Thúy</a:t>
            </a:r>
            <a:r>
              <a:rPr lang="en-US" altLang="en-US" sz="2400" dirty="0" smtClean="0">
                <a:solidFill>
                  <a:srgbClr val="0000FF"/>
                </a:solidFill>
                <a:latin typeface="Times New Roman" pitchFamily="18" charset="0"/>
                <a:cs typeface="Times New Roman" pitchFamily="18" charset="0"/>
              </a:rPr>
              <a:t> </a:t>
            </a:r>
            <a:r>
              <a:rPr lang="en-US" altLang="en-US" sz="2400" dirty="0" err="1" smtClean="0">
                <a:solidFill>
                  <a:srgbClr val="0000FF"/>
                </a:solidFill>
                <a:latin typeface="Times New Roman" pitchFamily="18" charset="0"/>
                <a:cs typeface="Times New Roman" pitchFamily="18" charset="0"/>
              </a:rPr>
              <a:t>Vân</a:t>
            </a:r>
            <a:r>
              <a:rPr lang="en-US" altLang="en-US" sz="2400" dirty="0" smtClean="0">
                <a:solidFill>
                  <a:srgbClr val="0000FF"/>
                </a:solidFill>
                <a:latin typeface="Times New Roman" pitchFamily="18" charset="0"/>
                <a:cs typeface="Times New Roman" pitchFamily="18" charset="0"/>
              </a:rPr>
              <a:t> </a:t>
            </a:r>
            <a:r>
              <a:rPr lang="en-US" altLang="en-US" sz="2400" dirty="0" err="1" smtClean="0">
                <a:solidFill>
                  <a:srgbClr val="0000FF"/>
                </a:solidFill>
                <a:latin typeface="Times New Roman" pitchFamily="18" charset="0"/>
                <a:cs typeface="Times New Roman" pitchFamily="18" charset="0"/>
              </a:rPr>
              <a:t>sẽ</a:t>
            </a:r>
            <a:r>
              <a:rPr lang="en-US" altLang="en-US" sz="2400" dirty="0" smtClean="0">
                <a:solidFill>
                  <a:srgbClr val="0000FF"/>
                </a:solidFill>
                <a:latin typeface="Times New Roman" pitchFamily="18" charset="0"/>
                <a:cs typeface="Times New Roman" pitchFamily="18" charset="0"/>
              </a:rPr>
              <a:t> </a:t>
            </a:r>
            <a:r>
              <a:rPr lang="en-US" altLang="en-US" sz="2400" dirty="0" err="1" smtClean="0">
                <a:solidFill>
                  <a:srgbClr val="0000FF"/>
                </a:solidFill>
                <a:latin typeface="Times New Roman" pitchFamily="18" charset="0"/>
                <a:cs typeface="Times New Roman" pitchFamily="18" charset="0"/>
              </a:rPr>
              <a:t>có</a:t>
            </a:r>
            <a:r>
              <a:rPr lang="en-US" altLang="en-US" sz="2400" dirty="0" smtClean="0">
                <a:solidFill>
                  <a:srgbClr val="0000FF"/>
                </a:solidFill>
                <a:latin typeface="Times New Roman" pitchFamily="18" charset="0"/>
                <a:cs typeface="Times New Roman" pitchFamily="18" charset="0"/>
              </a:rPr>
              <a:t> </a:t>
            </a:r>
            <a:r>
              <a:rPr lang="en-US" altLang="en-US" sz="2400" dirty="0" err="1" smtClean="0">
                <a:solidFill>
                  <a:srgbClr val="0000FF"/>
                </a:solidFill>
                <a:latin typeface="Times New Roman" pitchFamily="18" charset="0"/>
                <a:cs typeface="Times New Roman" pitchFamily="18" charset="0"/>
              </a:rPr>
              <a:t>cuộc</a:t>
            </a:r>
            <a:r>
              <a:rPr lang="en-US" altLang="en-US" sz="2400" dirty="0" smtClean="0">
                <a:solidFill>
                  <a:srgbClr val="0000FF"/>
                </a:solidFill>
                <a:latin typeface="Times New Roman" pitchFamily="18" charset="0"/>
                <a:cs typeface="Times New Roman" pitchFamily="18" charset="0"/>
              </a:rPr>
              <a:t> </a:t>
            </a:r>
            <a:r>
              <a:rPr lang="en-US" altLang="en-US" sz="2400" dirty="0" err="1" smtClean="0">
                <a:solidFill>
                  <a:srgbClr val="0000FF"/>
                </a:solidFill>
                <a:latin typeface="Times New Roman" pitchFamily="18" charset="0"/>
                <a:cs typeface="Times New Roman" pitchFamily="18" charset="0"/>
              </a:rPr>
              <a:t>đời</a:t>
            </a:r>
            <a:r>
              <a:rPr lang="en-US" altLang="en-US" sz="2400" dirty="0" smtClean="0">
                <a:solidFill>
                  <a:srgbClr val="0000FF"/>
                </a:solidFill>
                <a:latin typeface="Times New Roman" pitchFamily="18" charset="0"/>
                <a:cs typeface="Times New Roman" pitchFamily="18" charset="0"/>
              </a:rPr>
              <a:t> </a:t>
            </a:r>
            <a:r>
              <a:rPr lang="en-US" altLang="en-US" sz="2400" dirty="0" err="1" smtClean="0">
                <a:solidFill>
                  <a:srgbClr val="0000FF"/>
                </a:solidFill>
                <a:latin typeface="Times New Roman" pitchFamily="18" charset="0"/>
                <a:cs typeface="Times New Roman" pitchFamily="18" charset="0"/>
              </a:rPr>
              <a:t>bình</a:t>
            </a:r>
            <a:r>
              <a:rPr lang="en-US" altLang="en-US" sz="2400" dirty="0" smtClean="0">
                <a:solidFill>
                  <a:srgbClr val="0000FF"/>
                </a:solidFill>
                <a:latin typeface="Times New Roman" pitchFamily="18" charset="0"/>
                <a:cs typeface="Times New Roman" pitchFamily="18" charset="0"/>
              </a:rPr>
              <a:t> </a:t>
            </a:r>
            <a:r>
              <a:rPr lang="en-US" altLang="en-US" sz="2400" dirty="0" err="1" smtClean="0">
                <a:solidFill>
                  <a:srgbClr val="0000FF"/>
                </a:solidFill>
                <a:latin typeface="Times New Roman" pitchFamily="18" charset="0"/>
                <a:cs typeface="Times New Roman" pitchFamily="18" charset="0"/>
              </a:rPr>
              <a:t>yên</a:t>
            </a:r>
            <a:r>
              <a:rPr lang="en-US" altLang="en-US" sz="2400" dirty="0" smtClean="0">
                <a:solidFill>
                  <a:srgbClr val="0000FF"/>
                </a:solidFill>
                <a:latin typeface="Times New Roman" pitchFamily="18" charset="0"/>
                <a:cs typeface="Times New Roman" pitchFamily="18" charset="0"/>
              </a:rPr>
              <a:t>, </a:t>
            </a:r>
            <a:r>
              <a:rPr lang="en-US" altLang="en-US" sz="2400" dirty="0" err="1" smtClean="0">
                <a:solidFill>
                  <a:srgbClr val="0000FF"/>
                </a:solidFill>
                <a:latin typeface="Times New Roman" pitchFamily="18" charset="0"/>
                <a:cs typeface="Times New Roman" pitchFamily="18" charset="0"/>
              </a:rPr>
              <a:t>hạnh</a:t>
            </a:r>
            <a:r>
              <a:rPr lang="en-US" altLang="en-US" sz="2400" dirty="0" smtClean="0">
                <a:solidFill>
                  <a:srgbClr val="0000FF"/>
                </a:solidFill>
                <a:latin typeface="Times New Roman" pitchFamily="18" charset="0"/>
                <a:cs typeface="Times New Roman" pitchFamily="18" charset="0"/>
              </a:rPr>
              <a:t> </a:t>
            </a:r>
            <a:r>
              <a:rPr lang="en-US" altLang="en-US" sz="2400" dirty="0" err="1" smtClean="0">
                <a:solidFill>
                  <a:srgbClr val="0000FF"/>
                </a:solidFill>
                <a:latin typeface="Times New Roman" pitchFamily="18" charset="0"/>
                <a:cs typeface="Times New Roman" pitchFamily="18" charset="0"/>
              </a:rPr>
              <a:t>phúc</a:t>
            </a:r>
            <a:r>
              <a:rPr lang="en-US" altLang="en-US" sz="2400" dirty="0" smtClean="0">
                <a:solidFill>
                  <a:srgbClr val="0000FF"/>
                </a:solidFill>
                <a:latin typeface="Times New Roman" pitchFamily="18" charset="0"/>
                <a:cs typeface="Times New Roman" pitchFamily="18" charset="0"/>
              </a:rPr>
              <a:t>. </a:t>
            </a:r>
            <a:r>
              <a:rPr lang="en-US" altLang="en-US" sz="2400" dirty="0" err="1" smtClean="0">
                <a:solidFill>
                  <a:srgbClr val="0000FF"/>
                </a:solidFill>
                <a:latin typeface="Times New Roman" pitchFamily="18" charset="0"/>
                <a:cs typeface="Times New Roman" pitchFamily="18" charset="0"/>
              </a:rPr>
              <a:t>Thúy</a:t>
            </a:r>
            <a:r>
              <a:rPr lang="en-US" altLang="en-US" sz="2400" dirty="0" smtClean="0">
                <a:solidFill>
                  <a:srgbClr val="0000FF"/>
                </a:solidFill>
                <a:latin typeface="Times New Roman" pitchFamily="18" charset="0"/>
                <a:cs typeface="Times New Roman" pitchFamily="18" charset="0"/>
              </a:rPr>
              <a:t> </a:t>
            </a:r>
            <a:r>
              <a:rPr lang="en-US" altLang="en-US" sz="2400" dirty="0" err="1" smtClean="0">
                <a:solidFill>
                  <a:srgbClr val="0000FF"/>
                </a:solidFill>
                <a:latin typeface="Times New Roman" pitchFamily="18" charset="0"/>
                <a:cs typeface="Times New Roman" pitchFamily="18" charset="0"/>
              </a:rPr>
              <a:t>Kiều</a:t>
            </a:r>
            <a:r>
              <a:rPr lang="en-US" altLang="en-US" sz="2400" dirty="0" smtClean="0">
                <a:solidFill>
                  <a:srgbClr val="0000FF"/>
                </a:solidFill>
                <a:latin typeface="Times New Roman" pitchFamily="18" charset="0"/>
                <a:cs typeface="Times New Roman" pitchFamily="18" charset="0"/>
              </a:rPr>
              <a:t> </a:t>
            </a:r>
            <a:r>
              <a:rPr lang="en-US" altLang="en-US" sz="2400" dirty="0" err="1" smtClean="0">
                <a:solidFill>
                  <a:srgbClr val="0000FF"/>
                </a:solidFill>
                <a:latin typeface="Times New Roman" pitchFamily="18" charset="0"/>
                <a:cs typeface="Times New Roman" pitchFamily="18" charset="0"/>
              </a:rPr>
              <a:t>có</a:t>
            </a:r>
            <a:r>
              <a:rPr lang="en-US" altLang="en-US" sz="2400" dirty="0" smtClean="0">
                <a:solidFill>
                  <a:srgbClr val="0000FF"/>
                </a:solidFill>
                <a:latin typeface="Times New Roman" pitchFamily="18" charset="0"/>
                <a:cs typeface="Times New Roman" pitchFamily="18" charset="0"/>
              </a:rPr>
              <a:t> </a:t>
            </a:r>
            <a:r>
              <a:rPr lang="en-US" altLang="en-US" sz="2400" dirty="0" err="1" smtClean="0">
                <a:solidFill>
                  <a:srgbClr val="0000FF"/>
                </a:solidFill>
                <a:latin typeface="Times New Roman" pitchFamily="18" charset="0"/>
                <a:cs typeface="Times New Roman" pitchFamily="18" charset="0"/>
              </a:rPr>
              <a:t>vẻ</a:t>
            </a:r>
            <a:r>
              <a:rPr lang="en-US" altLang="en-US" sz="2400" dirty="0" smtClean="0">
                <a:solidFill>
                  <a:srgbClr val="0000FF"/>
                </a:solidFill>
                <a:latin typeface="Times New Roman" pitchFamily="18" charset="0"/>
                <a:cs typeface="Times New Roman" pitchFamily="18" charset="0"/>
              </a:rPr>
              <a:t> </a:t>
            </a:r>
            <a:r>
              <a:rPr lang="en-US" altLang="en-US" sz="2400" dirty="0" err="1" smtClean="0">
                <a:solidFill>
                  <a:srgbClr val="0000FF"/>
                </a:solidFill>
                <a:latin typeface="Times New Roman" pitchFamily="18" charset="0"/>
                <a:cs typeface="Times New Roman" pitchFamily="18" charset="0"/>
              </a:rPr>
              <a:t>đẹp</a:t>
            </a:r>
            <a:r>
              <a:rPr lang="en-US" altLang="en-US" sz="2400" dirty="0" smtClean="0">
                <a:solidFill>
                  <a:srgbClr val="0000FF"/>
                </a:solidFill>
                <a:latin typeface="Times New Roman" pitchFamily="18" charset="0"/>
                <a:cs typeface="Times New Roman" pitchFamily="18" charset="0"/>
              </a:rPr>
              <a:t> </a:t>
            </a:r>
            <a:r>
              <a:rPr lang="en-US" altLang="en-US" sz="2400" dirty="0" err="1" smtClean="0">
                <a:solidFill>
                  <a:srgbClr val="0000FF"/>
                </a:solidFill>
                <a:latin typeface="Times New Roman" pitchFamily="18" charset="0"/>
                <a:cs typeface="Times New Roman" pitchFamily="18" charset="0"/>
              </a:rPr>
              <a:t>khiến</a:t>
            </a:r>
            <a:r>
              <a:rPr lang="en-US" altLang="en-US" sz="2400" dirty="0" smtClean="0">
                <a:solidFill>
                  <a:srgbClr val="0000FF"/>
                </a:solidFill>
                <a:latin typeface="Times New Roman" pitchFamily="18" charset="0"/>
                <a:cs typeface="Times New Roman" pitchFamily="18" charset="0"/>
              </a:rPr>
              <a:t> </a:t>
            </a:r>
            <a:r>
              <a:rPr lang="en-US" altLang="en-US" sz="2400" dirty="0" err="1" smtClean="0">
                <a:solidFill>
                  <a:srgbClr val="0000FF"/>
                </a:solidFill>
                <a:latin typeface="Times New Roman" pitchFamily="18" charset="0"/>
                <a:cs typeface="Times New Roman" pitchFamily="18" charset="0"/>
              </a:rPr>
              <a:t>cho</a:t>
            </a:r>
            <a:r>
              <a:rPr lang="en-US" altLang="en-US" sz="2400" dirty="0" smtClean="0">
                <a:solidFill>
                  <a:srgbClr val="0000FF"/>
                </a:solidFill>
                <a:latin typeface="Times New Roman" pitchFamily="18" charset="0"/>
                <a:cs typeface="Times New Roman" pitchFamily="18" charset="0"/>
              </a:rPr>
              <a:t> </a:t>
            </a:r>
            <a:r>
              <a:rPr lang="en-US" altLang="en-US" sz="2400" dirty="0" err="1" smtClean="0">
                <a:solidFill>
                  <a:srgbClr val="0000FF"/>
                </a:solidFill>
                <a:latin typeface="Times New Roman" pitchFamily="18" charset="0"/>
                <a:cs typeface="Times New Roman" pitchFamily="18" charset="0"/>
              </a:rPr>
              <a:t>tạo</a:t>
            </a:r>
            <a:r>
              <a:rPr lang="en-US" altLang="en-US" sz="2400" dirty="0" smtClean="0">
                <a:solidFill>
                  <a:srgbClr val="0000FF"/>
                </a:solidFill>
                <a:latin typeface="Times New Roman" pitchFamily="18" charset="0"/>
                <a:cs typeface="Times New Roman" pitchFamily="18" charset="0"/>
              </a:rPr>
              <a:t> </a:t>
            </a:r>
            <a:r>
              <a:rPr lang="en-US" altLang="en-US" sz="2400" dirty="0" err="1" smtClean="0">
                <a:solidFill>
                  <a:srgbClr val="0000FF"/>
                </a:solidFill>
                <a:latin typeface="Times New Roman" pitchFamily="18" charset="0"/>
                <a:cs typeface="Times New Roman" pitchFamily="18" charset="0"/>
              </a:rPr>
              <a:t>hóa</a:t>
            </a:r>
            <a:r>
              <a:rPr lang="en-US" altLang="en-US" sz="2400" dirty="0" smtClean="0">
                <a:solidFill>
                  <a:srgbClr val="0000FF"/>
                </a:solidFill>
                <a:latin typeface="Times New Roman" pitchFamily="18" charset="0"/>
                <a:cs typeface="Times New Roman" pitchFamily="18" charset="0"/>
              </a:rPr>
              <a:t> </a:t>
            </a:r>
            <a:r>
              <a:rPr lang="en-US" altLang="en-US" sz="2400" dirty="0" err="1" smtClean="0">
                <a:solidFill>
                  <a:srgbClr val="0000FF"/>
                </a:solidFill>
                <a:latin typeface="Times New Roman" pitchFamily="18" charset="0"/>
                <a:cs typeface="Times New Roman" pitchFamily="18" charset="0"/>
              </a:rPr>
              <a:t>phải</a:t>
            </a:r>
            <a:r>
              <a:rPr lang="en-US" altLang="en-US" sz="2400" dirty="0" smtClean="0">
                <a:solidFill>
                  <a:srgbClr val="0000FF"/>
                </a:solidFill>
                <a:latin typeface="Times New Roman" pitchFamily="18" charset="0"/>
                <a:cs typeface="Times New Roman" pitchFamily="18" charset="0"/>
              </a:rPr>
              <a:t> </a:t>
            </a:r>
            <a:r>
              <a:rPr lang="en-US" altLang="en-US" sz="2400" dirty="0" err="1" smtClean="0">
                <a:solidFill>
                  <a:srgbClr val="0000FF"/>
                </a:solidFill>
                <a:latin typeface="Times New Roman" pitchFamily="18" charset="0"/>
                <a:cs typeface="Times New Roman" pitchFamily="18" charset="0"/>
              </a:rPr>
              <a:t>hờn</a:t>
            </a:r>
            <a:r>
              <a:rPr lang="en-US" altLang="en-US" sz="2400" dirty="0" smtClean="0">
                <a:solidFill>
                  <a:srgbClr val="0000FF"/>
                </a:solidFill>
                <a:latin typeface="Times New Roman" pitchFamily="18" charset="0"/>
                <a:cs typeface="Times New Roman" pitchFamily="18" charset="0"/>
              </a:rPr>
              <a:t> </a:t>
            </a:r>
            <a:r>
              <a:rPr lang="en-US" altLang="en-US" sz="2400" dirty="0" err="1" smtClean="0">
                <a:solidFill>
                  <a:srgbClr val="0000FF"/>
                </a:solidFill>
                <a:latin typeface="Times New Roman" pitchFamily="18" charset="0"/>
                <a:cs typeface="Times New Roman" pitchFamily="18" charset="0"/>
              </a:rPr>
              <a:t>ghen</a:t>
            </a:r>
            <a:r>
              <a:rPr lang="en-US" altLang="en-US" sz="2400" dirty="0" smtClean="0">
                <a:solidFill>
                  <a:srgbClr val="0000FF"/>
                </a:solidFill>
                <a:latin typeface="Times New Roman" pitchFamily="18" charset="0"/>
                <a:cs typeface="Times New Roman" pitchFamily="18" charset="0"/>
              </a:rPr>
              <a:t>, </a:t>
            </a:r>
            <a:r>
              <a:rPr lang="en-US" altLang="en-US" sz="2400" dirty="0" err="1" smtClean="0">
                <a:solidFill>
                  <a:srgbClr val="0000FF"/>
                </a:solidFill>
                <a:latin typeface="Times New Roman" pitchFamily="18" charset="0"/>
                <a:cs typeface="Times New Roman" pitchFamily="18" charset="0"/>
              </a:rPr>
              <a:t>đố</a:t>
            </a:r>
            <a:r>
              <a:rPr lang="en-US" altLang="en-US" sz="2400" dirty="0" smtClean="0">
                <a:solidFill>
                  <a:srgbClr val="0000FF"/>
                </a:solidFill>
                <a:latin typeface="Times New Roman" pitchFamily="18" charset="0"/>
                <a:cs typeface="Times New Roman" pitchFamily="18" charset="0"/>
              </a:rPr>
              <a:t> </a:t>
            </a:r>
            <a:r>
              <a:rPr lang="en-US" altLang="en-US" sz="2400" dirty="0" err="1" smtClean="0">
                <a:solidFill>
                  <a:srgbClr val="0000FF"/>
                </a:solidFill>
                <a:latin typeface="Times New Roman" pitchFamily="18" charset="0"/>
                <a:cs typeface="Times New Roman" pitchFamily="18" charset="0"/>
              </a:rPr>
              <a:t>kị</a:t>
            </a:r>
            <a:r>
              <a:rPr lang="en-US" altLang="en-US" sz="2400" dirty="0" smtClean="0">
                <a:solidFill>
                  <a:srgbClr val="0000FF"/>
                </a:solidFill>
                <a:latin typeface="Times New Roman" pitchFamily="18" charset="0"/>
                <a:cs typeface="Times New Roman" pitchFamily="18" charset="0"/>
              </a:rPr>
              <a:t>, </a:t>
            </a:r>
            <a:r>
              <a:rPr lang="en-US" altLang="en-US" sz="2400" dirty="0" err="1" smtClean="0">
                <a:solidFill>
                  <a:srgbClr val="0000FF"/>
                </a:solidFill>
                <a:latin typeface="Times New Roman" pitchFamily="18" charset="0"/>
                <a:cs typeface="Times New Roman" pitchFamily="18" charset="0"/>
              </a:rPr>
              <a:t>cuộc</a:t>
            </a:r>
            <a:r>
              <a:rPr lang="en-US" altLang="en-US" sz="2400" dirty="0" smtClean="0">
                <a:solidFill>
                  <a:srgbClr val="0000FF"/>
                </a:solidFill>
                <a:latin typeface="Times New Roman" pitchFamily="18" charset="0"/>
                <a:cs typeface="Times New Roman" pitchFamily="18" charset="0"/>
              </a:rPr>
              <a:t> </a:t>
            </a:r>
            <a:r>
              <a:rPr lang="en-US" altLang="en-US" sz="2400" dirty="0" err="1" smtClean="0">
                <a:solidFill>
                  <a:srgbClr val="0000FF"/>
                </a:solidFill>
                <a:latin typeface="Times New Roman" pitchFamily="18" charset="0"/>
                <a:cs typeface="Times New Roman" pitchFamily="18" charset="0"/>
              </a:rPr>
              <a:t>đời</a:t>
            </a:r>
            <a:r>
              <a:rPr lang="en-US" altLang="en-US" sz="2400" dirty="0" smtClean="0">
                <a:solidFill>
                  <a:srgbClr val="0000FF"/>
                </a:solidFill>
                <a:latin typeface="Times New Roman" pitchFamily="18" charset="0"/>
                <a:cs typeface="Times New Roman" pitchFamily="18" charset="0"/>
              </a:rPr>
              <a:t> </a:t>
            </a:r>
            <a:r>
              <a:rPr lang="en-US" altLang="en-US" sz="2400" dirty="0" err="1" smtClean="0">
                <a:solidFill>
                  <a:srgbClr val="0000FF"/>
                </a:solidFill>
                <a:latin typeface="Times New Roman" pitchFamily="18" charset="0"/>
                <a:cs typeface="Times New Roman" pitchFamily="18" charset="0"/>
              </a:rPr>
              <a:t>sẽ</a:t>
            </a:r>
            <a:r>
              <a:rPr lang="en-US" altLang="en-US" sz="2400" dirty="0" smtClean="0">
                <a:solidFill>
                  <a:srgbClr val="0000FF"/>
                </a:solidFill>
                <a:latin typeface="Times New Roman" pitchFamily="18" charset="0"/>
                <a:cs typeface="Times New Roman" pitchFamily="18" charset="0"/>
              </a:rPr>
              <a:t> </a:t>
            </a:r>
            <a:r>
              <a:rPr lang="en-US" altLang="en-US" sz="2400" dirty="0" err="1" smtClean="0">
                <a:solidFill>
                  <a:srgbClr val="0000FF"/>
                </a:solidFill>
                <a:latin typeface="Times New Roman" pitchFamily="18" charset="0"/>
                <a:cs typeface="Times New Roman" pitchFamily="18" charset="0"/>
              </a:rPr>
              <a:t>gặp</a:t>
            </a:r>
            <a:r>
              <a:rPr lang="en-US" altLang="en-US" sz="2400" dirty="0" smtClean="0">
                <a:solidFill>
                  <a:srgbClr val="0000FF"/>
                </a:solidFill>
                <a:latin typeface="Times New Roman" pitchFamily="18" charset="0"/>
                <a:cs typeface="Times New Roman" pitchFamily="18" charset="0"/>
              </a:rPr>
              <a:t> </a:t>
            </a:r>
            <a:r>
              <a:rPr lang="en-US" altLang="en-US" sz="2400" dirty="0" err="1" smtClean="0">
                <a:solidFill>
                  <a:srgbClr val="0000FF"/>
                </a:solidFill>
                <a:latin typeface="Times New Roman" pitchFamily="18" charset="0"/>
                <a:cs typeface="Times New Roman" pitchFamily="18" charset="0"/>
              </a:rPr>
              <a:t>nhiều</a:t>
            </a:r>
            <a:r>
              <a:rPr lang="en-US" altLang="en-US" sz="2400" dirty="0" smtClean="0">
                <a:solidFill>
                  <a:srgbClr val="0000FF"/>
                </a:solidFill>
                <a:latin typeface="Times New Roman" pitchFamily="18" charset="0"/>
                <a:cs typeface="Times New Roman" pitchFamily="18" charset="0"/>
              </a:rPr>
              <a:t> </a:t>
            </a:r>
            <a:r>
              <a:rPr lang="en-US" altLang="en-US" sz="2400" dirty="0" err="1" smtClean="0">
                <a:solidFill>
                  <a:srgbClr val="0000FF"/>
                </a:solidFill>
                <a:latin typeface="Times New Roman" pitchFamily="18" charset="0"/>
                <a:cs typeface="Times New Roman" pitchFamily="18" charset="0"/>
              </a:rPr>
              <a:t>éo</a:t>
            </a:r>
            <a:r>
              <a:rPr lang="en-US" altLang="en-US" sz="2400" dirty="0" smtClean="0">
                <a:solidFill>
                  <a:srgbClr val="0000FF"/>
                </a:solidFill>
                <a:latin typeface="Times New Roman" pitchFamily="18" charset="0"/>
                <a:cs typeface="Times New Roman" pitchFamily="18" charset="0"/>
              </a:rPr>
              <a:t> le, </a:t>
            </a:r>
            <a:r>
              <a:rPr lang="en-US" altLang="en-US" sz="2400" dirty="0" err="1" smtClean="0">
                <a:solidFill>
                  <a:srgbClr val="0000FF"/>
                </a:solidFill>
                <a:latin typeface="Times New Roman" pitchFamily="18" charset="0"/>
                <a:cs typeface="Times New Roman" pitchFamily="18" charset="0"/>
              </a:rPr>
              <a:t>bất</a:t>
            </a:r>
            <a:r>
              <a:rPr lang="en-US" altLang="en-US" sz="2400" dirty="0" smtClean="0">
                <a:solidFill>
                  <a:srgbClr val="0000FF"/>
                </a:solidFill>
                <a:latin typeface="Times New Roman" pitchFamily="18" charset="0"/>
                <a:cs typeface="Times New Roman" pitchFamily="18" charset="0"/>
              </a:rPr>
              <a:t> </a:t>
            </a:r>
            <a:r>
              <a:rPr lang="en-US" altLang="en-US" sz="2400" dirty="0" err="1" smtClean="0">
                <a:solidFill>
                  <a:srgbClr val="0000FF"/>
                </a:solidFill>
                <a:latin typeface="Times New Roman" pitchFamily="18" charset="0"/>
                <a:cs typeface="Times New Roman" pitchFamily="18" charset="0"/>
              </a:rPr>
              <a:t>hạnh</a:t>
            </a:r>
            <a:r>
              <a:rPr lang="en-US" altLang="en-US" sz="2400" dirty="0" smtClean="0">
                <a:solidFill>
                  <a:srgbClr val="0000FF"/>
                </a:solidFill>
                <a:latin typeface="Times New Roman" pitchFamily="18" charset="0"/>
                <a:cs typeface="Times New Roman" pitchFamily="18" charset="0"/>
              </a:rPr>
              <a:t>. </a:t>
            </a:r>
          </a:p>
          <a:p>
            <a:pPr algn="just">
              <a:buFont typeface="Wingdings" pitchFamily="2" charset="2"/>
              <a:buChar char="q"/>
            </a:pPr>
            <a:r>
              <a:rPr lang="en-US" altLang="en-US" sz="2400" dirty="0" err="1" smtClean="0">
                <a:solidFill>
                  <a:srgbClr val="0000FF"/>
                </a:solidFill>
                <a:latin typeface="Times New Roman" pitchFamily="18" charset="0"/>
                <a:cs typeface="Times New Roman" pitchFamily="18" charset="0"/>
              </a:rPr>
              <a:t>Tiếng</a:t>
            </a:r>
            <a:r>
              <a:rPr lang="en-US" altLang="en-US" sz="2400" dirty="0" smtClean="0">
                <a:solidFill>
                  <a:srgbClr val="0000FF"/>
                </a:solidFill>
                <a:latin typeface="Times New Roman" pitchFamily="18" charset="0"/>
                <a:cs typeface="Times New Roman" pitchFamily="18" charset="0"/>
              </a:rPr>
              <a:t> </a:t>
            </a:r>
            <a:r>
              <a:rPr lang="en-US" altLang="en-US" sz="2400" dirty="0" err="1" smtClean="0">
                <a:solidFill>
                  <a:srgbClr val="0000FF"/>
                </a:solidFill>
                <a:latin typeface="Times New Roman" pitchFamily="18" charset="0"/>
                <a:cs typeface="Times New Roman" pitchFamily="18" charset="0"/>
              </a:rPr>
              <a:t>nói</a:t>
            </a:r>
            <a:r>
              <a:rPr lang="en-US" altLang="en-US" sz="2400" dirty="0" smtClean="0">
                <a:solidFill>
                  <a:srgbClr val="0000FF"/>
                </a:solidFill>
                <a:latin typeface="Times New Roman" pitchFamily="18" charset="0"/>
                <a:cs typeface="Times New Roman" pitchFamily="18" charset="0"/>
              </a:rPr>
              <a:t> </a:t>
            </a:r>
            <a:r>
              <a:rPr lang="en-US" altLang="en-US" sz="2400" dirty="0" err="1" smtClean="0">
                <a:solidFill>
                  <a:srgbClr val="0000FF"/>
                </a:solidFill>
                <a:latin typeface="Times New Roman" pitchFamily="18" charset="0"/>
                <a:cs typeface="Times New Roman" pitchFamily="18" charset="0"/>
              </a:rPr>
              <a:t>ngợi</a:t>
            </a:r>
            <a:r>
              <a:rPr lang="en-US" altLang="en-US" sz="2400" dirty="0" smtClean="0">
                <a:solidFill>
                  <a:srgbClr val="0000FF"/>
                </a:solidFill>
                <a:latin typeface="Times New Roman" pitchFamily="18" charset="0"/>
                <a:cs typeface="Times New Roman" pitchFamily="18" charset="0"/>
              </a:rPr>
              <a:t> ca, </a:t>
            </a:r>
            <a:r>
              <a:rPr lang="en-US" altLang="en-US" sz="2400" dirty="0" err="1" smtClean="0">
                <a:solidFill>
                  <a:srgbClr val="0000FF"/>
                </a:solidFill>
                <a:latin typeface="Times New Roman" pitchFamily="18" charset="0"/>
                <a:cs typeface="Times New Roman" pitchFamily="18" charset="0"/>
              </a:rPr>
              <a:t>trân</a:t>
            </a:r>
            <a:r>
              <a:rPr lang="en-US" altLang="en-US" sz="2400" dirty="0" smtClean="0">
                <a:solidFill>
                  <a:srgbClr val="0000FF"/>
                </a:solidFill>
                <a:latin typeface="Times New Roman" pitchFamily="18" charset="0"/>
                <a:cs typeface="Times New Roman" pitchFamily="18" charset="0"/>
              </a:rPr>
              <a:t> </a:t>
            </a:r>
            <a:r>
              <a:rPr lang="en-US" altLang="en-US" sz="2400" dirty="0" err="1" smtClean="0">
                <a:solidFill>
                  <a:srgbClr val="0000FF"/>
                </a:solidFill>
                <a:latin typeface="Times New Roman" pitchFamily="18" charset="0"/>
                <a:cs typeface="Times New Roman" pitchFamily="18" charset="0"/>
              </a:rPr>
              <a:t>trọng</a:t>
            </a:r>
            <a:r>
              <a:rPr lang="en-US" altLang="en-US" sz="2400" dirty="0" smtClean="0">
                <a:solidFill>
                  <a:srgbClr val="0000FF"/>
                </a:solidFill>
                <a:latin typeface="Times New Roman" pitchFamily="18" charset="0"/>
                <a:cs typeface="Times New Roman" pitchFamily="18" charset="0"/>
              </a:rPr>
              <a:t> </a:t>
            </a:r>
            <a:r>
              <a:rPr lang="en-US" altLang="en-US" sz="2400" dirty="0" err="1" smtClean="0">
                <a:solidFill>
                  <a:srgbClr val="0000FF"/>
                </a:solidFill>
                <a:latin typeface="Times New Roman" pitchFamily="18" charset="0"/>
                <a:cs typeface="Times New Roman" pitchFamily="18" charset="0"/>
              </a:rPr>
              <a:t>người</a:t>
            </a:r>
            <a:r>
              <a:rPr lang="en-US" altLang="en-US" sz="2400" dirty="0" smtClean="0">
                <a:solidFill>
                  <a:srgbClr val="0000FF"/>
                </a:solidFill>
                <a:latin typeface="Times New Roman" pitchFamily="18" charset="0"/>
                <a:cs typeface="Times New Roman" pitchFamily="18" charset="0"/>
              </a:rPr>
              <a:t> </a:t>
            </a:r>
            <a:r>
              <a:rPr lang="en-US" altLang="en-US" sz="2400" dirty="0" err="1" smtClean="0">
                <a:solidFill>
                  <a:srgbClr val="0000FF"/>
                </a:solidFill>
                <a:latin typeface="Times New Roman" pitchFamily="18" charset="0"/>
                <a:cs typeface="Times New Roman" pitchFamily="18" charset="0"/>
              </a:rPr>
              <a:t>phụ</a:t>
            </a:r>
            <a:r>
              <a:rPr lang="en-US" altLang="en-US" sz="2400" dirty="0" smtClean="0">
                <a:solidFill>
                  <a:srgbClr val="0000FF"/>
                </a:solidFill>
                <a:latin typeface="Times New Roman" pitchFamily="18" charset="0"/>
                <a:cs typeface="Times New Roman" pitchFamily="18" charset="0"/>
              </a:rPr>
              <a:t> </a:t>
            </a:r>
            <a:r>
              <a:rPr lang="en-US" altLang="en-US" sz="2400" dirty="0" err="1" smtClean="0">
                <a:solidFill>
                  <a:srgbClr val="0000FF"/>
                </a:solidFill>
                <a:latin typeface="Times New Roman" pitchFamily="18" charset="0"/>
                <a:cs typeface="Times New Roman" pitchFamily="18" charset="0"/>
              </a:rPr>
              <a:t>nữ</a:t>
            </a:r>
            <a:r>
              <a:rPr lang="en-US" altLang="en-US" sz="2400" dirty="0" smtClean="0">
                <a:solidFill>
                  <a:srgbClr val="0000FF"/>
                </a:solidFill>
                <a:latin typeface="Times New Roman" pitchFamily="18" charset="0"/>
                <a:cs typeface="Times New Roman" pitchFamily="18" charset="0"/>
              </a:rPr>
              <a:t>, </a:t>
            </a:r>
            <a:r>
              <a:rPr lang="en-US" altLang="en-US" sz="2400" dirty="0" err="1" smtClean="0">
                <a:solidFill>
                  <a:srgbClr val="0000FF"/>
                </a:solidFill>
                <a:latin typeface="Times New Roman" pitchFamily="18" charset="0"/>
                <a:cs typeface="Times New Roman" pitchFamily="18" charset="0"/>
              </a:rPr>
              <a:t>một</a:t>
            </a:r>
            <a:r>
              <a:rPr lang="en-US" altLang="en-US" sz="2400" dirty="0" smtClean="0">
                <a:solidFill>
                  <a:srgbClr val="0000FF"/>
                </a:solidFill>
                <a:latin typeface="Times New Roman" pitchFamily="18" charset="0"/>
                <a:cs typeface="Times New Roman" pitchFamily="18" charset="0"/>
              </a:rPr>
              <a:t> </a:t>
            </a:r>
            <a:r>
              <a:rPr lang="en-US" altLang="en-US" sz="2400" dirty="0" err="1" smtClean="0">
                <a:solidFill>
                  <a:srgbClr val="0000FF"/>
                </a:solidFill>
                <a:latin typeface="Times New Roman" pitchFamily="18" charset="0"/>
                <a:cs typeface="Times New Roman" pitchFamily="18" charset="0"/>
              </a:rPr>
              <a:t>biểu</a:t>
            </a:r>
            <a:r>
              <a:rPr lang="en-US" altLang="en-US" sz="2400" dirty="0" smtClean="0">
                <a:solidFill>
                  <a:srgbClr val="0000FF"/>
                </a:solidFill>
                <a:latin typeface="Times New Roman" pitchFamily="18" charset="0"/>
                <a:cs typeface="Times New Roman" pitchFamily="18" charset="0"/>
              </a:rPr>
              <a:t> </a:t>
            </a:r>
            <a:r>
              <a:rPr lang="en-US" altLang="en-US" sz="2400" dirty="0" err="1" smtClean="0">
                <a:solidFill>
                  <a:srgbClr val="0000FF"/>
                </a:solidFill>
                <a:latin typeface="Times New Roman" pitchFamily="18" charset="0"/>
                <a:cs typeface="Times New Roman" pitchFamily="18" charset="0"/>
              </a:rPr>
              <a:t>hiện</a:t>
            </a:r>
            <a:r>
              <a:rPr lang="en-US" altLang="en-US" sz="2400" dirty="0" smtClean="0">
                <a:solidFill>
                  <a:srgbClr val="0000FF"/>
                </a:solidFill>
                <a:latin typeface="Times New Roman" pitchFamily="18" charset="0"/>
                <a:cs typeface="Times New Roman" pitchFamily="18" charset="0"/>
              </a:rPr>
              <a:t> </a:t>
            </a:r>
            <a:r>
              <a:rPr lang="en-US" altLang="en-US" sz="2400" dirty="0" err="1" smtClean="0">
                <a:solidFill>
                  <a:srgbClr val="0000FF"/>
                </a:solidFill>
                <a:latin typeface="Times New Roman" pitchFamily="18" charset="0"/>
                <a:cs typeface="Times New Roman" pitchFamily="18" charset="0"/>
              </a:rPr>
              <a:t>của</a:t>
            </a:r>
            <a:r>
              <a:rPr lang="en-US" altLang="en-US" sz="2400" dirty="0" smtClean="0">
                <a:solidFill>
                  <a:srgbClr val="0000FF"/>
                </a:solidFill>
                <a:latin typeface="Times New Roman" pitchFamily="18" charset="0"/>
                <a:cs typeface="Times New Roman" pitchFamily="18" charset="0"/>
              </a:rPr>
              <a:t> </a:t>
            </a:r>
            <a:r>
              <a:rPr lang="en-US" altLang="en-US" sz="2400" dirty="0" err="1" smtClean="0">
                <a:solidFill>
                  <a:srgbClr val="0000FF"/>
                </a:solidFill>
                <a:latin typeface="Times New Roman" pitchFamily="18" charset="0"/>
                <a:cs typeface="Times New Roman" pitchFamily="18" charset="0"/>
              </a:rPr>
              <a:t>giá</a:t>
            </a:r>
            <a:r>
              <a:rPr lang="en-US" altLang="en-US" sz="2400" dirty="0" smtClean="0">
                <a:solidFill>
                  <a:srgbClr val="0000FF"/>
                </a:solidFill>
                <a:latin typeface="Times New Roman" pitchFamily="18" charset="0"/>
                <a:cs typeface="Times New Roman" pitchFamily="18" charset="0"/>
              </a:rPr>
              <a:t> </a:t>
            </a:r>
            <a:r>
              <a:rPr lang="en-US" altLang="en-US" sz="2400" dirty="0" err="1" smtClean="0">
                <a:solidFill>
                  <a:srgbClr val="0000FF"/>
                </a:solidFill>
                <a:latin typeface="Times New Roman" pitchFamily="18" charset="0"/>
                <a:cs typeface="Times New Roman" pitchFamily="18" charset="0"/>
              </a:rPr>
              <a:t>trị</a:t>
            </a:r>
            <a:r>
              <a:rPr lang="en-US" altLang="en-US" sz="2400" dirty="0" smtClean="0">
                <a:solidFill>
                  <a:srgbClr val="0000FF"/>
                </a:solidFill>
                <a:latin typeface="Times New Roman" pitchFamily="18" charset="0"/>
                <a:cs typeface="Times New Roman" pitchFamily="18" charset="0"/>
              </a:rPr>
              <a:t> </a:t>
            </a:r>
            <a:r>
              <a:rPr lang="en-US" altLang="en-US" sz="2400" dirty="0" err="1" smtClean="0">
                <a:solidFill>
                  <a:srgbClr val="0000FF"/>
                </a:solidFill>
                <a:latin typeface="Times New Roman" pitchFamily="18" charset="0"/>
                <a:cs typeface="Times New Roman" pitchFamily="18" charset="0"/>
              </a:rPr>
              <a:t>nhân</a:t>
            </a:r>
            <a:r>
              <a:rPr lang="en-US" altLang="en-US" sz="2400" dirty="0" smtClean="0">
                <a:solidFill>
                  <a:srgbClr val="0000FF"/>
                </a:solidFill>
                <a:latin typeface="Times New Roman" pitchFamily="18" charset="0"/>
                <a:cs typeface="Times New Roman" pitchFamily="18" charset="0"/>
              </a:rPr>
              <a:t> </a:t>
            </a:r>
            <a:r>
              <a:rPr lang="en-US" altLang="en-US" sz="2400" dirty="0" err="1" smtClean="0">
                <a:solidFill>
                  <a:srgbClr val="0000FF"/>
                </a:solidFill>
                <a:latin typeface="Times New Roman" pitchFamily="18" charset="0"/>
                <a:cs typeface="Times New Roman" pitchFamily="18" charset="0"/>
              </a:rPr>
              <a:t>đạo</a:t>
            </a:r>
            <a:r>
              <a:rPr lang="en-US" altLang="en-US" sz="2400" dirty="0" smtClean="0">
                <a:solidFill>
                  <a:srgbClr val="0000FF"/>
                </a:solidFill>
                <a:latin typeface="Times New Roman" pitchFamily="18" charset="0"/>
                <a:cs typeface="Times New Roman" pitchFamily="18" charset="0"/>
              </a:rPr>
              <a:t> </a:t>
            </a:r>
            <a:r>
              <a:rPr lang="en-US" altLang="en-US" sz="2400" dirty="0" err="1" smtClean="0">
                <a:solidFill>
                  <a:srgbClr val="0000FF"/>
                </a:solidFill>
                <a:latin typeface="Times New Roman" pitchFamily="18" charset="0"/>
                <a:cs typeface="Times New Roman" pitchFamily="18" charset="0"/>
              </a:rPr>
              <a:t>trong</a:t>
            </a:r>
            <a:r>
              <a:rPr lang="en-US" altLang="en-US" sz="2400" dirty="0" smtClean="0">
                <a:solidFill>
                  <a:srgbClr val="0000FF"/>
                </a:solidFill>
                <a:latin typeface="Times New Roman" pitchFamily="18" charset="0"/>
                <a:cs typeface="Times New Roman" pitchFamily="18" charset="0"/>
              </a:rPr>
              <a:t> “</a:t>
            </a:r>
            <a:r>
              <a:rPr lang="en-US" altLang="en-US" sz="2400" dirty="0" err="1" smtClean="0">
                <a:solidFill>
                  <a:srgbClr val="0000FF"/>
                </a:solidFill>
                <a:latin typeface="Times New Roman" pitchFamily="18" charset="0"/>
                <a:cs typeface="Times New Roman" pitchFamily="18" charset="0"/>
              </a:rPr>
              <a:t>Truyện</a:t>
            </a:r>
            <a:r>
              <a:rPr lang="en-US" altLang="en-US" sz="2400" dirty="0" smtClean="0">
                <a:solidFill>
                  <a:srgbClr val="0000FF"/>
                </a:solidFill>
                <a:latin typeface="Times New Roman" pitchFamily="18" charset="0"/>
                <a:cs typeface="Times New Roman" pitchFamily="18" charset="0"/>
              </a:rPr>
              <a:t> </a:t>
            </a:r>
            <a:r>
              <a:rPr lang="en-US" altLang="en-US" sz="2400" dirty="0" err="1" smtClean="0">
                <a:solidFill>
                  <a:srgbClr val="0000FF"/>
                </a:solidFill>
                <a:latin typeface="Times New Roman" pitchFamily="18" charset="0"/>
                <a:cs typeface="Times New Roman" pitchFamily="18" charset="0"/>
              </a:rPr>
              <a:t>Kiều</a:t>
            </a:r>
            <a:r>
              <a:rPr lang="en-US" altLang="en-US" sz="2400" dirty="0" smtClean="0">
                <a:solidFill>
                  <a:srgbClr val="0000FF"/>
                </a:solidFill>
                <a:latin typeface="Times New Roman" pitchFamily="18" charset="0"/>
                <a:cs typeface="Times New Roman" pitchFamily="18" charset="0"/>
              </a:rPr>
              <a:t>”</a:t>
            </a:r>
          </a:p>
          <a:p>
            <a:pPr algn="just"/>
            <a:endParaRPr lang="en-US" sz="2400" dirty="0"/>
          </a:p>
        </p:txBody>
      </p:sp>
      <p:sp>
        <p:nvSpPr>
          <p:cNvPr id="4" name="Rectangle 3"/>
          <p:cNvSpPr/>
          <p:nvPr/>
        </p:nvSpPr>
        <p:spPr>
          <a:xfrm>
            <a:off x="808037" y="1219200"/>
            <a:ext cx="5867400" cy="523220"/>
          </a:xfrm>
          <a:prstGeom prst="rect">
            <a:avLst/>
          </a:prstGeom>
          <a:solidFill>
            <a:srgbClr val="FF99FF"/>
          </a:solidFill>
        </p:spPr>
        <p:txBody>
          <a:bodyPr wrap="square">
            <a:spAutoFit/>
          </a:bodyPr>
          <a:lstStyle/>
          <a:p>
            <a:r>
              <a:rPr lang="en-US" sz="2800" b="1" dirty="0" smtClean="0">
                <a:solidFill>
                  <a:srgbClr val="0000FF"/>
                </a:solidFill>
                <a:latin typeface="Times New Roman" pitchFamily="18" charset="0"/>
                <a:cs typeface="Times New Roman" pitchFamily="18" charset="0"/>
                <a:sym typeface="Wingdings" pitchFamily="2" charset="2"/>
              </a:rPr>
              <a:t> </a:t>
            </a:r>
            <a:r>
              <a:rPr lang="vi-VN" sz="2800" b="1" dirty="0" smtClean="0">
                <a:solidFill>
                  <a:srgbClr val="0000FF"/>
                </a:solidFill>
                <a:latin typeface="Times New Roman" pitchFamily="18" charset="0"/>
                <a:cs typeface="Times New Roman" pitchFamily="18" charset="0"/>
              </a:rPr>
              <a:t>Làm nổi bật vẻ đẹp của </a:t>
            </a:r>
            <a:r>
              <a:rPr lang="en-US" sz="2800" b="1" dirty="0" err="1" smtClean="0">
                <a:solidFill>
                  <a:srgbClr val="0000FF"/>
                </a:solidFill>
                <a:latin typeface="Times New Roman" pitchFamily="18" charset="0"/>
                <a:cs typeface="Times New Roman" pitchFamily="18" charset="0"/>
              </a:rPr>
              <a:t>hai</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chị</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em</a:t>
            </a:r>
            <a:endParaRPr lang="en-US" sz="2800" dirty="0"/>
          </a:p>
        </p:txBody>
      </p:sp>
      <p:sp>
        <p:nvSpPr>
          <p:cNvPr id="5" name="Curved Right Arrow 4"/>
          <p:cNvSpPr/>
          <p:nvPr/>
        </p:nvSpPr>
        <p:spPr bwMode="auto">
          <a:xfrm>
            <a:off x="350837" y="1676400"/>
            <a:ext cx="381000" cy="914400"/>
          </a:xfrm>
          <a:prstGeom prst="curvedRigh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 presetClass="entr" presetSubtype="16"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ox(in)">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5" presetClass="entr" presetSubtype="10" fill="hold" grpId="0" nodeType="clickEffect">
                                  <p:stCondLst>
                                    <p:cond delay="0"/>
                                  </p:stCondLst>
                                  <p:childTnLst>
                                    <p:set>
                                      <p:cBhvr>
                                        <p:cTn id="17" dur="1" fill="hold">
                                          <p:stCondLst>
                                            <p:cond delay="0"/>
                                          </p:stCondLst>
                                        </p:cTn>
                                        <p:tgtEl>
                                          <p:spTgt spid="3">
                                            <p:bg/>
                                          </p:spTgt>
                                        </p:tgtEl>
                                        <p:attrNameLst>
                                          <p:attrName>style.visibility</p:attrName>
                                        </p:attrNameLst>
                                      </p:cBhvr>
                                      <p:to>
                                        <p:strVal val="visible"/>
                                      </p:to>
                                    </p:set>
                                    <p:animEffect transition="in" filter="checkerboard(across)">
                                      <p:cBhvr>
                                        <p:cTn id="18" dur="500"/>
                                        <p:tgtEl>
                                          <p:spTgt spid="3">
                                            <p:bg/>
                                          </p:spTgt>
                                        </p:tgtEl>
                                      </p:cBhvr>
                                    </p:animEffect>
                                  </p:childTnLst>
                                </p:cTn>
                              </p:par>
                            </p:childTnLst>
                          </p:cTn>
                        </p:par>
                      </p:childTnLst>
                    </p:cTn>
                  </p:par>
                  <p:par>
                    <p:cTn id="19" fill="hold">
                      <p:stCondLst>
                        <p:cond delay="indefinite"/>
                      </p:stCondLst>
                      <p:childTnLst>
                        <p:par>
                          <p:cTn id="20" fill="hold">
                            <p:stCondLst>
                              <p:cond delay="0"/>
                            </p:stCondLst>
                            <p:childTnLst>
                              <p:par>
                                <p:cTn id="21" presetID="5" presetClass="entr" presetSubtype="10" fill="hold" grpId="0" nodeType="clickEffect">
                                  <p:stCondLst>
                                    <p:cond delay="0"/>
                                  </p:stCondLst>
                                  <p:childTnLst>
                                    <p:set>
                                      <p:cBhvr>
                                        <p:cTn id="22" dur="1" fill="hold">
                                          <p:stCondLst>
                                            <p:cond delay="0"/>
                                          </p:stCondLst>
                                        </p:cTn>
                                        <p:tgtEl>
                                          <p:spTgt spid="3">
                                            <p:txEl>
                                              <p:pRg st="0" end="0"/>
                                            </p:txEl>
                                          </p:spTgt>
                                        </p:tgtEl>
                                        <p:attrNameLst>
                                          <p:attrName>style.visibility</p:attrName>
                                        </p:attrNameLst>
                                      </p:cBhvr>
                                      <p:to>
                                        <p:strVal val="visible"/>
                                      </p:to>
                                    </p:set>
                                    <p:animEffect transition="in" filter="checkerboard(across)">
                                      <p:cBhvr>
                                        <p:cTn id="23" dur="500"/>
                                        <p:tgtEl>
                                          <p:spTgt spid="3">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 presetClass="entr" presetSubtype="10" fill="hold" grpId="0" nodeType="clickEffect">
                                  <p:stCondLst>
                                    <p:cond delay="0"/>
                                  </p:stCondLst>
                                  <p:childTnLst>
                                    <p:set>
                                      <p:cBhvr>
                                        <p:cTn id="27" dur="1" fill="hold">
                                          <p:stCondLst>
                                            <p:cond delay="0"/>
                                          </p:stCondLst>
                                        </p:cTn>
                                        <p:tgtEl>
                                          <p:spTgt spid="3">
                                            <p:txEl>
                                              <p:pRg st="1" end="1"/>
                                            </p:txEl>
                                          </p:spTgt>
                                        </p:tgtEl>
                                        <p:attrNameLst>
                                          <p:attrName>style.visibility</p:attrName>
                                        </p:attrNameLst>
                                      </p:cBhvr>
                                      <p:to>
                                        <p:strVal val="visible"/>
                                      </p:to>
                                    </p:set>
                                    <p:animEffect transition="in" filter="checkerboard(across)">
                                      <p:cBhvr>
                                        <p:cTn id="28" dur="500"/>
                                        <p:tgtEl>
                                          <p:spTgt spid="3">
                                            <p:txEl>
                                              <p:pRg st="1" end="1"/>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5" presetClass="entr" presetSubtype="10" fill="hold" grpId="0" nodeType="clickEffect">
                                  <p:stCondLst>
                                    <p:cond delay="0"/>
                                  </p:stCondLst>
                                  <p:childTnLst>
                                    <p:set>
                                      <p:cBhvr>
                                        <p:cTn id="32" dur="1" fill="hold">
                                          <p:stCondLst>
                                            <p:cond delay="0"/>
                                          </p:stCondLst>
                                        </p:cTn>
                                        <p:tgtEl>
                                          <p:spTgt spid="3">
                                            <p:txEl>
                                              <p:pRg st="2" end="2"/>
                                            </p:txEl>
                                          </p:spTgt>
                                        </p:tgtEl>
                                        <p:attrNameLst>
                                          <p:attrName>style.visibility</p:attrName>
                                        </p:attrNameLst>
                                      </p:cBhvr>
                                      <p:to>
                                        <p:strVal val="visible"/>
                                      </p:to>
                                    </p:set>
                                    <p:animEffect transition="in" filter="checkerboard(across)">
                                      <p:cBhvr>
                                        <p:cTn id="33"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4" grpId="0" animBg="1"/>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6705600" cy="533400"/>
          </a:xfrm>
        </p:spPr>
        <p:txBody>
          <a:bodyPr/>
          <a:lstStyle/>
          <a:p>
            <a:r>
              <a:rPr lang="en-US" sz="2800" b="1" dirty="0" smtClean="0">
                <a:solidFill>
                  <a:srgbClr val="000099"/>
                </a:solidFill>
                <a:latin typeface="Times New Roman" pitchFamily="18" charset="0"/>
                <a:cs typeface="Times New Roman" pitchFamily="18" charset="0"/>
              </a:rPr>
              <a:t>1.2. </a:t>
            </a:r>
            <a:r>
              <a:rPr lang="en-US" sz="2800" b="1" dirty="0" err="1" smtClean="0">
                <a:solidFill>
                  <a:srgbClr val="000099"/>
                </a:solidFill>
                <a:latin typeface="Times New Roman" pitchFamily="18" charset="0"/>
                <a:cs typeface="Times New Roman" pitchFamily="18" charset="0"/>
              </a:rPr>
              <a:t>Đọc</a:t>
            </a:r>
            <a:r>
              <a:rPr lang="en-US" sz="2800" b="1" dirty="0" smtClean="0">
                <a:solidFill>
                  <a:srgbClr val="000099"/>
                </a:solidFill>
                <a:latin typeface="Times New Roman" pitchFamily="18" charset="0"/>
                <a:cs typeface="Times New Roman" pitchFamily="18" charset="0"/>
              </a:rPr>
              <a:t> </a:t>
            </a:r>
            <a:r>
              <a:rPr lang="en-US" sz="2800" b="1" dirty="0" err="1" smtClean="0">
                <a:solidFill>
                  <a:srgbClr val="000099"/>
                </a:solidFill>
                <a:latin typeface="Times New Roman" pitchFamily="18" charset="0"/>
                <a:cs typeface="Times New Roman" pitchFamily="18" charset="0"/>
              </a:rPr>
              <a:t>đoạn</a:t>
            </a:r>
            <a:r>
              <a:rPr lang="en-US" sz="2800" b="1" dirty="0" smtClean="0">
                <a:solidFill>
                  <a:srgbClr val="000099"/>
                </a:solidFill>
                <a:latin typeface="Times New Roman" pitchFamily="18" charset="0"/>
                <a:cs typeface="Times New Roman" pitchFamily="18" charset="0"/>
              </a:rPr>
              <a:t> </a:t>
            </a:r>
            <a:r>
              <a:rPr lang="en-US" sz="2800" b="1" dirty="0" err="1" smtClean="0">
                <a:solidFill>
                  <a:srgbClr val="000099"/>
                </a:solidFill>
                <a:latin typeface="Times New Roman" pitchFamily="18" charset="0"/>
                <a:cs typeface="Times New Roman" pitchFamily="18" charset="0"/>
              </a:rPr>
              <a:t>trích</a:t>
            </a:r>
            <a:r>
              <a:rPr lang="en-US" sz="2800" b="1" dirty="0" smtClean="0">
                <a:solidFill>
                  <a:srgbClr val="000099"/>
                </a:solidFill>
                <a:latin typeface="Times New Roman" pitchFamily="18" charset="0"/>
                <a:cs typeface="Times New Roman" pitchFamily="18" charset="0"/>
              </a:rPr>
              <a:t> </a:t>
            </a:r>
            <a:r>
              <a:rPr lang="en-US" sz="2800" b="1" dirty="0" err="1" smtClean="0">
                <a:solidFill>
                  <a:srgbClr val="000099"/>
                </a:solidFill>
                <a:latin typeface="Times New Roman" pitchFamily="18" charset="0"/>
                <a:cs typeface="Times New Roman" pitchFamily="18" charset="0"/>
              </a:rPr>
              <a:t>sau</a:t>
            </a:r>
            <a:r>
              <a:rPr lang="en-US" sz="2800" b="1" dirty="0" smtClean="0">
                <a:solidFill>
                  <a:srgbClr val="000099"/>
                </a:solidFill>
                <a:latin typeface="Times New Roman" pitchFamily="18" charset="0"/>
                <a:cs typeface="Times New Roman" pitchFamily="18" charset="0"/>
              </a:rPr>
              <a:t> </a:t>
            </a:r>
            <a:r>
              <a:rPr lang="en-US" sz="2800" b="1" dirty="0" err="1" smtClean="0">
                <a:solidFill>
                  <a:srgbClr val="000099"/>
                </a:solidFill>
                <a:latin typeface="Times New Roman" pitchFamily="18" charset="0"/>
                <a:cs typeface="Times New Roman" pitchFamily="18" charset="0"/>
              </a:rPr>
              <a:t>và</a:t>
            </a:r>
            <a:r>
              <a:rPr lang="en-US" sz="2800" b="1" dirty="0" smtClean="0">
                <a:solidFill>
                  <a:srgbClr val="000099"/>
                </a:solidFill>
                <a:latin typeface="Times New Roman" pitchFamily="18" charset="0"/>
                <a:cs typeface="Times New Roman" pitchFamily="18" charset="0"/>
              </a:rPr>
              <a:t> </a:t>
            </a:r>
            <a:r>
              <a:rPr lang="en-US" sz="2800" b="1" dirty="0" err="1" smtClean="0">
                <a:solidFill>
                  <a:srgbClr val="000099"/>
                </a:solidFill>
                <a:latin typeface="Times New Roman" pitchFamily="18" charset="0"/>
                <a:cs typeface="Times New Roman" pitchFamily="18" charset="0"/>
              </a:rPr>
              <a:t>trả</a:t>
            </a:r>
            <a:r>
              <a:rPr lang="en-US" sz="2800" b="1" dirty="0" smtClean="0">
                <a:solidFill>
                  <a:srgbClr val="000099"/>
                </a:solidFill>
                <a:latin typeface="Times New Roman" pitchFamily="18" charset="0"/>
                <a:cs typeface="Times New Roman" pitchFamily="18" charset="0"/>
              </a:rPr>
              <a:t> </a:t>
            </a:r>
            <a:r>
              <a:rPr lang="en-US" sz="2800" b="1" dirty="0" err="1" smtClean="0">
                <a:solidFill>
                  <a:srgbClr val="000099"/>
                </a:solidFill>
                <a:latin typeface="Times New Roman" pitchFamily="18" charset="0"/>
                <a:cs typeface="Times New Roman" pitchFamily="18" charset="0"/>
              </a:rPr>
              <a:t>lời</a:t>
            </a:r>
            <a:r>
              <a:rPr lang="en-US" sz="2800" b="1" dirty="0" smtClean="0">
                <a:solidFill>
                  <a:srgbClr val="000099"/>
                </a:solidFill>
                <a:latin typeface="Times New Roman" pitchFamily="18" charset="0"/>
                <a:cs typeface="Times New Roman" pitchFamily="18" charset="0"/>
              </a:rPr>
              <a:t> </a:t>
            </a:r>
            <a:r>
              <a:rPr lang="en-US" sz="2800" b="1" dirty="0" err="1" smtClean="0">
                <a:solidFill>
                  <a:srgbClr val="000099"/>
                </a:solidFill>
                <a:latin typeface="Times New Roman" pitchFamily="18" charset="0"/>
                <a:cs typeface="Times New Roman" pitchFamily="18" charset="0"/>
              </a:rPr>
              <a:t>câu</a:t>
            </a:r>
            <a:r>
              <a:rPr lang="en-US" sz="2800" b="1" dirty="0" smtClean="0">
                <a:solidFill>
                  <a:srgbClr val="000099"/>
                </a:solidFill>
                <a:latin typeface="Times New Roman" pitchFamily="18" charset="0"/>
                <a:cs typeface="Times New Roman" pitchFamily="18" charset="0"/>
              </a:rPr>
              <a:t> </a:t>
            </a:r>
            <a:r>
              <a:rPr lang="en-US" sz="2800" b="1" dirty="0" err="1" smtClean="0">
                <a:solidFill>
                  <a:srgbClr val="000099"/>
                </a:solidFill>
                <a:latin typeface="Times New Roman" pitchFamily="18" charset="0"/>
                <a:cs typeface="Times New Roman" pitchFamily="18" charset="0"/>
              </a:rPr>
              <a:t>hỏi</a:t>
            </a:r>
            <a:endParaRPr lang="en-US" sz="2800" dirty="0">
              <a:solidFill>
                <a:srgbClr val="000099"/>
              </a:solidFill>
            </a:endParaRPr>
          </a:p>
        </p:txBody>
      </p:sp>
      <p:sp>
        <p:nvSpPr>
          <p:cNvPr id="4" name="Rectangle 3"/>
          <p:cNvSpPr/>
          <p:nvPr/>
        </p:nvSpPr>
        <p:spPr>
          <a:xfrm>
            <a:off x="198437" y="533400"/>
            <a:ext cx="4387850" cy="3139321"/>
          </a:xfrm>
          <a:prstGeom prst="rect">
            <a:avLst/>
          </a:prstGeom>
        </p:spPr>
        <p:txBody>
          <a:bodyPr>
            <a:spAutoFit/>
          </a:bodyPr>
          <a:lstStyle/>
          <a:p>
            <a:pPr algn="ctr"/>
            <a:r>
              <a:rPr lang="vi-VN" b="1" dirty="0" smtClean="0">
                <a:latin typeface="Times New Roman" pitchFamily="18" charset="0"/>
                <a:cs typeface="Times New Roman" pitchFamily="18" charset="0"/>
              </a:rPr>
              <a:t>Ngày xuân con én đưa thoi,</a:t>
            </a:r>
          </a:p>
          <a:p>
            <a:pPr algn="ctr"/>
            <a:r>
              <a:rPr lang="vi-VN" b="1" dirty="0" smtClean="0">
                <a:latin typeface="Times New Roman" pitchFamily="18" charset="0"/>
                <a:cs typeface="Times New Roman" pitchFamily="18" charset="0"/>
              </a:rPr>
              <a:t>Thiều quang chín chục đã ngoài sáu mươi.</a:t>
            </a:r>
          </a:p>
          <a:p>
            <a:pPr algn="ct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Cỏ</a:t>
            </a:r>
            <a:r>
              <a:rPr lang="en-US" b="1" dirty="0" smtClean="0">
                <a:latin typeface="Times New Roman" pitchFamily="18" charset="0"/>
                <a:cs typeface="Times New Roman" pitchFamily="18" charset="0"/>
              </a:rPr>
              <a:t> non </a:t>
            </a:r>
            <a:r>
              <a:rPr lang="en-US" b="1" dirty="0" err="1" smtClean="0">
                <a:latin typeface="Times New Roman" pitchFamily="18" charset="0"/>
                <a:cs typeface="Times New Roman" pitchFamily="18" charset="0"/>
              </a:rPr>
              <a:t>xanh</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tận</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chân</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trời</a:t>
            </a:r>
            <a:r>
              <a:rPr lang="en-US" b="1" dirty="0" smtClean="0">
                <a:latin typeface="Times New Roman" pitchFamily="18" charset="0"/>
                <a:cs typeface="Times New Roman" pitchFamily="18" charset="0"/>
              </a:rPr>
              <a:t>,</a:t>
            </a:r>
          </a:p>
          <a:p>
            <a:pPr algn="ctr"/>
            <a:r>
              <a:rPr lang="vi-VN" b="1" dirty="0" smtClean="0">
                <a:latin typeface="Times New Roman" pitchFamily="18" charset="0"/>
                <a:cs typeface="Times New Roman" pitchFamily="18" charset="0"/>
              </a:rPr>
              <a:t>Cành lê trắng điểm một vài bông hoa.</a:t>
            </a:r>
          </a:p>
          <a:p>
            <a:pPr algn="ct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Thanh</a:t>
            </a:r>
            <a:r>
              <a:rPr lang="en-US" b="1" dirty="0" smtClean="0">
                <a:latin typeface="Times New Roman" pitchFamily="18" charset="0"/>
                <a:cs typeface="Times New Roman" pitchFamily="18" charset="0"/>
              </a:rPr>
              <a:t> minh </a:t>
            </a:r>
            <a:r>
              <a:rPr lang="en-US" b="1" dirty="0" err="1" smtClean="0">
                <a:latin typeface="Times New Roman" pitchFamily="18" charset="0"/>
                <a:cs typeface="Times New Roman" pitchFamily="18" charset="0"/>
              </a:rPr>
              <a:t>trong</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tiết</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tháng</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ba</a:t>
            </a:r>
            <a:r>
              <a:rPr lang="en-US" b="1" dirty="0" smtClean="0">
                <a:latin typeface="Times New Roman" pitchFamily="18" charset="0"/>
                <a:cs typeface="Times New Roman" pitchFamily="18" charset="0"/>
              </a:rPr>
              <a:t>,</a:t>
            </a:r>
          </a:p>
          <a:p>
            <a:pPr algn="ctr"/>
            <a:r>
              <a:rPr lang="vi-VN" b="1" dirty="0" smtClean="0">
                <a:latin typeface="Times New Roman" pitchFamily="18" charset="0"/>
                <a:cs typeface="Times New Roman" pitchFamily="18" charset="0"/>
              </a:rPr>
              <a:t>Lễ là tảo mộ hội là đạp thanh.</a:t>
            </a:r>
          </a:p>
          <a:p>
            <a:pPr algn="ct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Gần</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xa</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nô</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nức</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yến</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anh</a:t>
            </a:r>
            <a:r>
              <a:rPr lang="en-US" b="1" dirty="0" smtClean="0">
                <a:latin typeface="Times New Roman" pitchFamily="18" charset="0"/>
                <a:cs typeface="Times New Roman" pitchFamily="18" charset="0"/>
              </a:rPr>
              <a:t>,</a:t>
            </a:r>
          </a:p>
          <a:p>
            <a:pPr algn="ctr"/>
            <a:r>
              <a:rPr lang="vi-VN" b="1" dirty="0" smtClean="0">
                <a:latin typeface="Times New Roman" pitchFamily="18" charset="0"/>
                <a:cs typeface="Times New Roman" pitchFamily="18" charset="0"/>
              </a:rPr>
              <a:t>Chị em sắm sửa bộ hành chơi xuân.</a:t>
            </a:r>
          </a:p>
          <a:p>
            <a:pPr algn="ct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Dập</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dìu</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tài</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tử</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giai</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nhân</a:t>
            </a:r>
            <a:r>
              <a:rPr lang="en-US" b="1" dirty="0" smtClean="0">
                <a:latin typeface="Times New Roman" pitchFamily="18" charset="0"/>
                <a:cs typeface="Times New Roman" pitchFamily="18" charset="0"/>
              </a:rPr>
              <a:t>,</a:t>
            </a:r>
          </a:p>
          <a:p>
            <a:pPr algn="ctr"/>
            <a:r>
              <a:rPr lang="vi-VN" b="1" dirty="0" smtClean="0">
                <a:latin typeface="Times New Roman" pitchFamily="18" charset="0"/>
                <a:cs typeface="Times New Roman" pitchFamily="18" charset="0"/>
              </a:rPr>
              <a:t>Ngựa xe như nước áo quần như nêm.</a:t>
            </a:r>
          </a:p>
          <a:p>
            <a:endParaRPr lang="en-US" dirty="0" smtClean="0"/>
          </a:p>
        </p:txBody>
      </p:sp>
      <p:sp>
        <p:nvSpPr>
          <p:cNvPr id="5" name="Rectangle 4"/>
          <p:cNvSpPr/>
          <p:nvPr/>
        </p:nvSpPr>
        <p:spPr>
          <a:xfrm>
            <a:off x="4391025" y="609600"/>
            <a:ext cx="4387850" cy="2585323"/>
          </a:xfrm>
          <a:prstGeom prst="rect">
            <a:avLst/>
          </a:prstGeom>
        </p:spPr>
        <p:txBody>
          <a:bodyPr>
            <a:spAutoFit/>
          </a:bodyPr>
          <a:lstStyle/>
          <a:p>
            <a:pPr algn="ctr"/>
            <a:r>
              <a:rPr lang="vi-VN" b="1" dirty="0" smtClean="0">
                <a:latin typeface="Times New Roman" pitchFamily="18" charset="0"/>
                <a:cs typeface="Times New Roman" pitchFamily="18" charset="0"/>
              </a:rPr>
              <a:t>Ngổn ngang gò đống kéo lên,</a:t>
            </a:r>
          </a:p>
          <a:p>
            <a:pPr algn="ctr"/>
            <a:r>
              <a:rPr lang="en-US" b="1" dirty="0" err="1" smtClean="0">
                <a:latin typeface="Times New Roman" pitchFamily="18" charset="0"/>
                <a:cs typeface="Times New Roman" pitchFamily="18" charset="0"/>
              </a:rPr>
              <a:t>Thoi</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vàng</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vó</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rắc</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tro</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tiền</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giấy</a:t>
            </a:r>
            <a:r>
              <a:rPr lang="en-US" b="1" dirty="0" smtClean="0">
                <a:latin typeface="Times New Roman" pitchFamily="18" charset="0"/>
                <a:cs typeface="Times New Roman" pitchFamily="18" charset="0"/>
              </a:rPr>
              <a:t> bay.</a:t>
            </a:r>
          </a:p>
          <a:p>
            <a:pPr algn="ct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Tà</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tà</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bóng</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ngả</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về</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tây</a:t>
            </a:r>
            <a:r>
              <a:rPr lang="en-US" b="1" dirty="0" smtClean="0">
                <a:latin typeface="Times New Roman" pitchFamily="18" charset="0"/>
                <a:cs typeface="Times New Roman" pitchFamily="18" charset="0"/>
              </a:rPr>
              <a:t>,</a:t>
            </a:r>
          </a:p>
          <a:p>
            <a:pPr algn="ctr"/>
            <a:r>
              <a:rPr lang="vi-VN" b="1" dirty="0" smtClean="0">
                <a:latin typeface="Times New Roman" pitchFamily="18" charset="0"/>
                <a:cs typeface="Times New Roman" pitchFamily="18" charset="0"/>
              </a:rPr>
              <a:t>Chị em thơ thẩn dan tay ra về.</a:t>
            </a:r>
          </a:p>
          <a:p>
            <a:pPr algn="ctr"/>
            <a:r>
              <a:rPr lang="vi-VN" b="1" dirty="0" smtClean="0">
                <a:latin typeface="Times New Roman" pitchFamily="18" charset="0"/>
                <a:cs typeface="Times New Roman" pitchFamily="18" charset="0"/>
              </a:rPr>
              <a:t>   Bước dần theo ngọn tiểu khê,</a:t>
            </a:r>
          </a:p>
          <a:p>
            <a:pPr algn="ctr"/>
            <a:r>
              <a:rPr lang="en-US" b="1" dirty="0" err="1" smtClean="0">
                <a:latin typeface="Times New Roman" pitchFamily="18" charset="0"/>
                <a:cs typeface="Times New Roman" pitchFamily="18" charset="0"/>
              </a:rPr>
              <a:t>Lần</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xem</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phong</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cảnh</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có</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bề</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thanh</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thanh</a:t>
            </a:r>
            <a:r>
              <a:rPr lang="en-US" b="1" dirty="0" smtClean="0">
                <a:latin typeface="Times New Roman" pitchFamily="18" charset="0"/>
                <a:cs typeface="Times New Roman" pitchFamily="18" charset="0"/>
              </a:rPr>
              <a:t>.</a:t>
            </a:r>
          </a:p>
          <a:p>
            <a:pPr algn="ctr"/>
            <a:r>
              <a:rPr lang="vi-VN" b="1" dirty="0" smtClean="0">
                <a:latin typeface="Times New Roman" pitchFamily="18" charset="0"/>
                <a:cs typeface="Times New Roman" pitchFamily="18" charset="0"/>
              </a:rPr>
              <a:t>   Nao nao dòng nước uốn quanh,</a:t>
            </a:r>
          </a:p>
          <a:p>
            <a:pPr algn="ctr"/>
            <a:r>
              <a:rPr lang="en-US" b="1" dirty="0" err="1" smtClean="0">
                <a:latin typeface="Times New Roman" pitchFamily="18" charset="0"/>
                <a:cs typeface="Times New Roman" pitchFamily="18" charset="0"/>
              </a:rPr>
              <a:t>Dịp</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cầu</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nho</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nhỏ</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cuối</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ghềnh</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bắc</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ngang</a:t>
            </a:r>
            <a:r>
              <a:rPr lang="en-US" b="1" dirty="0" smtClean="0">
                <a:latin typeface="Times New Roman" pitchFamily="18" charset="0"/>
                <a:cs typeface="Times New Roman" pitchFamily="18" charset="0"/>
              </a:rPr>
              <a:t>.</a:t>
            </a:r>
          </a:p>
          <a:p>
            <a:pPr algn="ctr"/>
            <a:r>
              <a:rPr lang="en-US" b="1" i="1" dirty="0" smtClean="0"/>
              <a:t>                   </a:t>
            </a:r>
            <a:endParaRPr lang="en-US" b="1" i="1" dirty="0" smtClean="0"/>
          </a:p>
        </p:txBody>
      </p:sp>
      <p:sp>
        <p:nvSpPr>
          <p:cNvPr id="6" name="Rectangle 5"/>
          <p:cNvSpPr/>
          <p:nvPr/>
        </p:nvSpPr>
        <p:spPr>
          <a:xfrm>
            <a:off x="731837" y="3886200"/>
            <a:ext cx="7543800" cy="1569660"/>
          </a:xfrm>
          <a:prstGeom prst="rect">
            <a:avLst/>
          </a:prstGeom>
        </p:spPr>
        <p:txBody>
          <a:bodyPr wrap="square">
            <a:spAutoFit/>
          </a:bodyPr>
          <a:lstStyle/>
          <a:p>
            <a:pPr>
              <a:buFont typeface="Wingdings" pitchFamily="2" charset="2"/>
              <a:buChar char="ü"/>
            </a:pPr>
            <a:r>
              <a:rPr lang="en-US" altLang="en-US" dirty="0" smtClean="0">
                <a:solidFill>
                  <a:srgbClr val="FF0000"/>
                </a:solidFill>
                <a:latin typeface="Times New Roman" panose="02020603050405020304" pitchFamily="18" charset="0"/>
                <a:cs typeface="Times New Roman" panose="02020603050405020304" pitchFamily="18" charset="0"/>
              </a:rPr>
              <a:t> </a:t>
            </a:r>
            <a:r>
              <a:rPr lang="en-US" altLang="en-US" sz="2400" dirty="0" err="1" smtClean="0">
                <a:solidFill>
                  <a:srgbClr val="FF0000"/>
                </a:solidFill>
                <a:latin typeface="Times New Roman" panose="02020603050405020304" pitchFamily="18" charset="0"/>
                <a:cs typeface="Times New Roman" panose="02020603050405020304" pitchFamily="18" charset="0"/>
              </a:rPr>
              <a:t>Tìm</a:t>
            </a:r>
            <a:r>
              <a:rPr lang="en-US" altLang="en-US" sz="2400" dirty="0" smtClean="0">
                <a:solidFill>
                  <a:srgbClr val="FF0000"/>
                </a:solidFill>
                <a:latin typeface="Times New Roman" panose="02020603050405020304" pitchFamily="18" charset="0"/>
                <a:cs typeface="Times New Roman" panose="02020603050405020304" pitchFamily="18" charset="0"/>
              </a:rPr>
              <a:t> </a:t>
            </a:r>
            <a:r>
              <a:rPr lang="en-US" altLang="en-US" sz="2400" dirty="0" err="1" smtClean="0">
                <a:solidFill>
                  <a:srgbClr val="FF0000"/>
                </a:solidFill>
                <a:latin typeface="Times New Roman" panose="02020603050405020304" pitchFamily="18" charset="0"/>
                <a:cs typeface="Times New Roman" panose="02020603050405020304" pitchFamily="18" charset="0"/>
              </a:rPr>
              <a:t>yếu</a:t>
            </a:r>
            <a:r>
              <a:rPr lang="en-US" altLang="en-US" sz="2400" dirty="0" smtClean="0">
                <a:solidFill>
                  <a:srgbClr val="FF0000"/>
                </a:solidFill>
                <a:latin typeface="Times New Roman" panose="02020603050405020304" pitchFamily="18" charset="0"/>
                <a:cs typeface="Times New Roman" panose="02020603050405020304" pitchFamily="18" charset="0"/>
              </a:rPr>
              <a:t> </a:t>
            </a:r>
            <a:r>
              <a:rPr lang="en-US" altLang="en-US" sz="2400" dirty="0" err="1" smtClean="0">
                <a:solidFill>
                  <a:srgbClr val="FF0000"/>
                </a:solidFill>
                <a:latin typeface="Times New Roman" panose="02020603050405020304" pitchFamily="18" charset="0"/>
                <a:cs typeface="Times New Roman" panose="02020603050405020304" pitchFamily="18" charset="0"/>
              </a:rPr>
              <a:t>tố</a:t>
            </a:r>
            <a:r>
              <a:rPr lang="en-US" altLang="en-US" sz="2400" dirty="0" smtClean="0">
                <a:solidFill>
                  <a:srgbClr val="FF0000"/>
                </a:solidFill>
                <a:latin typeface="Times New Roman" panose="02020603050405020304" pitchFamily="18" charset="0"/>
                <a:cs typeface="Times New Roman" panose="02020603050405020304" pitchFamily="18" charset="0"/>
              </a:rPr>
              <a:t> </a:t>
            </a:r>
            <a:r>
              <a:rPr lang="en-US" altLang="en-US" sz="2400" dirty="0" err="1" smtClean="0">
                <a:solidFill>
                  <a:srgbClr val="FF0000"/>
                </a:solidFill>
                <a:latin typeface="Times New Roman" panose="02020603050405020304" pitchFamily="18" charset="0"/>
                <a:cs typeface="Times New Roman" panose="02020603050405020304" pitchFamily="18" charset="0"/>
              </a:rPr>
              <a:t>miêu</a:t>
            </a:r>
            <a:r>
              <a:rPr lang="en-US" altLang="en-US" sz="2400" dirty="0" smtClean="0">
                <a:solidFill>
                  <a:srgbClr val="FF0000"/>
                </a:solidFill>
                <a:latin typeface="Times New Roman" panose="02020603050405020304" pitchFamily="18" charset="0"/>
                <a:cs typeface="Times New Roman" panose="02020603050405020304" pitchFamily="18" charset="0"/>
              </a:rPr>
              <a:t> </a:t>
            </a:r>
            <a:r>
              <a:rPr lang="en-US" altLang="en-US" sz="2400" dirty="0" err="1" smtClean="0">
                <a:solidFill>
                  <a:srgbClr val="FF0000"/>
                </a:solidFill>
                <a:latin typeface="Times New Roman" panose="02020603050405020304" pitchFamily="18" charset="0"/>
                <a:cs typeface="Times New Roman" panose="02020603050405020304" pitchFamily="18" charset="0"/>
              </a:rPr>
              <a:t>tả</a:t>
            </a:r>
            <a:r>
              <a:rPr lang="en-US" altLang="en-US" sz="2400" dirty="0" smtClean="0">
                <a:solidFill>
                  <a:srgbClr val="FF0000"/>
                </a:solidFill>
                <a:latin typeface="Times New Roman" panose="02020603050405020304" pitchFamily="18" charset="0"/>
                <a:cs typeface="Times New Roman" panose="02020603050405020304" pitchFamily="18" charset="0"/>
              </a:rPr>
              <a:t> </a:t>
            </a:r>
            <a:r>
              <a:rPr lang="en-US" altLang="en-US" sz="2400" dirty="0" err="1" smtClean="0">
                <a:solidFill>
                  <a:srgbClr val="FF0000"/>
                </a:solidFill>
                <a:latin typeface="Times New Roman" panose="02020603050405020304" pitchFamily="18" charset="0"/>
                <a:cs typeface="Times New Roman" panose="02020603050405020304" pitchFamily="18" charset="0"/>
              </a:rPr>
              <a:t>trong</a:t>
            </a:r>
            <a:r>
              <a:rPr lang="en-US" altLang="en-US" sz="2400" dirty="0" smtClean="0">
                <a:solidFill>
                  <a:srgbClr val="FF0000"/>
                </a:solidFill>
                <a:latin typeface="Times New Roman" panose="02020603050405020304" pitchFamily="18" charset="0"/>
                <a:cs typeface="Times New Roman" panose="02020603050405020304" pitchFamily="18" charset="0"/>
              </a:rPr>
              <a:t> </a:t>
            </a:r>
            <a:r>
              <a:rPr lang="en-US" altLang="en-US" sz="2400" dirty="0" err="1" smtClean="0">
                <a:solidFill>
                  <a:srgbClr val="FF0000"/>
                </a:solidFill>
                <a:latin typeface="Times New Roman" panose="02020603050405020304" pitchFamily="18" charset="0"/>
                <a:cs typeface="Times New Roman" panose="02020603050405020304" pitchFamily="18" charset="0"/>
              </a:rPr>
              <a:t>đoạn</a:t>
            </a:r>
            <a:r>
              <a:rPr lang="en-US" altLang="en-US" sz="2400" dirty="0" smtClean="0">
                <a:solidFill>
                  <a:srgbClr val="FF0000"/>
                </a:solidFill>
                <a:latin typeface="Times New Roman" panose="02020603050405020304" pitchFamily="18" charset="0"/>
                <a:cs typeface="Times New Roman" panose="02020603050405020304" pitchFamily="18" charset="0"/>
              </a:rPr>
              <a:t> </a:t>
            </a:r>
            <a:r>
              <a:rPr lang="en-US" altLang="en-US" sz="2400" dirty="0" err="1" smtClean="0">
                <a:solidFill>
                  <a:srgbClr val="FF0000"/>
                </a:solidFill>
                <a:latin typeface="Times New Roman" panose="02020603050405020304" pitchFamily="18" charset="0"/>
                <a:cs typeface="Times New Roman" panose="02020603050405020304" pitchFamily="18" charset="0"/>
              </a:rPr>
              <a:t>trích</a:t>
            </a:r>
            <a:r>
              <a:rPr lang="en-US" altLang="en-US" sz="2400" dirty="0" smtClean="0">
                <a:solidFill>
                  <a:srgbClr val="FF0000"/>
                </a:solidFill>
                <a:latin typeface="Times New Roman" panose="02020603050405020304" pitchFamily="18" charset="0"/>
                <a:cs typeface="Times New Roman" panose="02020603050405020304" pitchFamily="18" charset="0"/>
              </a:rPr>
              <a:t> </a:t>
            </a:r>
            <a:r>
              <a:rPr lang="en-US" altLang="en-US" sz="2400" dirty="0" err="1" smtClean="0">
                <a:solidFill>
                  <a:srgbClr val="FF0000"/>
                </a:solidFill>
                <a:latin typeface="Times New Roman" panose="02020603050405020304" pitchFamily="18" charset="0"/>
                <a:cs typeface="Times New Roman" panose="02020603050405020304" pitchFamily="18" charset="0"/>
              </a:rPr>
              <a:t>trên</a:t>
            </a:r>
            <a:r>
              <a:rPr lang="en-US" altLang="en-US" sz="2400" dirty="0" smtClean="0">
                <a:solidFill>
                  <a:srgbClr val="FF0000"/>
                </a:solidFill>
                <a:latin typeface="Times New Roman" panose="02020603050405020304" pitchFamily="18" charset="0"/>
                <a:cs typeface="Times New Roman" panose="02020603050405020304" pitchFamily="18" charset="0"/>
              </a:rPr>
              <a:t> </a:t>
            </a:r>
            <a:r>
              <a:rPr lang="en-US" altLang="en-US" sz="2400" dirty="0" err="1" smtClean="0">
                <a:solidFill>
                  <a:srgbClr val="FF0000"/>
                </a:solidFill>
                <a:latin typeface="Times New Roman" panose="02020603050405020304" pitchFamily="18" charset="0"/>
                <a:cs typeface="Times New Roman" panose="02020603050405020304" pitchFamily="18" charset="0"/>
              </a:rPr>
              <a:t>và</a:t>
            </a:r>
            <a:r>
              <a:rPr lang="en-US" altLang="en-US" sz="2400" dirty="0" smtClean="0">
                <a:solidFill>
                  <a:srgbClr val="FF0000"/>
                </a:solidFill>
                <a:latin typeface="Times New Roman" panose="02020603050405020304" pitchFamily="18" charset="0"/>
                <a:cs typeface="Times New Roman" panose="02020603050405020304" pitchFamily="18" charset="0"/>
              </a:rPr>
              <a:t> </a:t>
            </a:r>
            <a:r>
              <a:rPr lang="en-US" altLang="en-US" sz="2400" dirty="0" err="1" smtClean="0">
                <a:solidFill>
                  <a:srgbClr val="FF0000"/>
                </a:solidFill>
                <a:latin typeface="Times New Roman" panose="02020603050405020304" pitchFamily="18" charset="0"/>
                <a:cs typeface="Times New Roman" panose="02020603050405020304" pitchFamily="18" charset="0"/>
              </a:rPr>
              <a:t>cho</a:t>
            </a:r>
            <a:r>
              <a:rPr lang="en-US" altLang="en-US" sz="2400" dirty="0" smtClean="0">
                <a:solidFill>
                  <a:srgbClr val="FF0000"/>
                </a:solidFill>
                <a:latin typeface="Times New Roman" panose="02020603050405020304" pitchFamily="18" charset="0"/>
                <a:cs typeface="Times New Roman" panose="02020603050405020304" pitchFamily="18" charset="0"/>
              </a:rPr>
              <a:t> </a:t>
            </a:r>
            <a:r>
              <a:rPr lang="en-US" altLang="en-US" sz="2400" dirty="0" err="1" smtClean="0">
                <a:solidFill>
                  <a:srgbClr val="FF0000"/>
                </a:solidFill>
                <a:latin typeface="Times New Roman" panose="02020603050405020304" pitchFamily="18" charset="0"/>
                <a:cs typeface="Times New Roman" panose="02020603050405020304" pitchFamily="18" charset="0"/>
              </a:rPr>
              <a:t>biết</a:t>
            </a:r>
            <a:r>
              <a:rPr lang="en-US" altLang="en-US" sz="2400" dirty="0" smtClean="0">
                <a:solidFill>
                  <a:srgbClr val="FF0000"/>
                </a:solidFill>
                <a:latin typeface="Times New Roman" panose="02020603050405020304" pitchFamily="18" charset="0"/>
                <a:cs typeface="Times New Roman" panose="02020603050405020304" pitchFamily="18" charset="0"/>
              </a:rPr>
              <a:t> </a:t>
            </a:r>
            <a:r>
              <a:rPr lang="vi-VN" altLang="en-US" sz="2400" dirty="0" smtClean="0">
                <a:solidFill>
                  <a:srgbClr val="FF0000"/>
                </a:solidFill>
                <a:latin typeface="Times New Roman" panose="02020603050405020304" pitchFamily="18" charset="0"/>
                <a:cs typeface="Times New Roman" panose="02020603050405020304" pitchFamily="18" charset="0"/>
              </a:rPr>
              <a:t>đối</a:t>
            </a:r>
            <a:r>
              <a:rPr lang="en-US" altLang="en-US" sz="2400" dirty="0" smtClean="0">
                <a:solidFill>
                  <a:srgbClr val="FF0000"/>
                </a:solidFill>
                <a:latin typeface="Times New Roman" panose="02020603050405020304" pitchFamily="18" charset="0"/>
                <a:cs typeface="Times New Roman" panose="02020603050405020304" pitchFamily="18" charset="0"/>
              </a:rPr>
              <a:t> t</a:t>
            </a:r>
            <a:r>
              <a:rPr lang="vi-VN" altLang="en-US" sz="2400" dirty="0" smtClean="0">
                <a:solidFill>
                  <a:srgbClr val="FF0000"/>
                </a:solidFill>
                <a:latin typeface="Times New Roman" panose="02020603050405020304" pitchFamily="18" charset="0"/>
                <a:cs typeface="Times New Roman" panose="02020603050405020304" pitchFamily="18" charset="0"/>
              </a:rPr>
              <a:t>ượ</a:t>
            </a:r>
            <a:r>
              <a:rPr lang="en-US" altLang="en-US" sz="2400" dirty="0" err="1" smtClean="0">
                <a:solidFill>
                  <a:srgbClr val="FF0000"/>
                </a:solidFill>
                <a:latin typeface="Times New Roman" panose="02020603050405020304" pitchFamily="18" charset="0"/>
                <a:cs typeface="Times New Roman" panose="02020603050405020304" pitchFamily="18" charset="0"/>
              </a:rPr>
              <a:t>ng</a:t>
            </a:r>
            <a:r>
              <a:rPr lang="en-US" altLang="en-US" sz="2400" dirty="0" smtClean="0">
                <a:solidFill>
                  <a:srgbClr val="FF0000"/>
                </a:solidFill>
                <a:latin typeface="Times New Roman" panose="02020603050405020304" pitchFamily="18" charset="0"/>
                <a:cs typeface="Times New Roman" panose="02020603050405020304" pitchFamily="18" charset="0"/>
              </a:rPr>
              <a:t> </a:t>
            </a:r>
            <a:r>
              <a:rPr lang="en-US" altLang="en-US" sz="2400" dirty="0" err="1" smtClean="0">
                <a:solidFill>
                  <a:srgbClr val="FF0000"/>
                </a:solidFill>
                <a:latin typeface="Times New Roman" panose="02020603050405020304" pitchFamily="18" charset="0"/>
                <a:cs typeface="Times New Roman" panose="02020603050405020304" pitchFamily="18" charset="0"/>
              </a:rPr>
              <a:t>miêu</a:t>
            </a:r>
            <a:r>
              <a:rPr lang="en-US" altLang="en-US" sz="2400" dirty="0" smtClean="0">
                <a:solidFill>
                  <a:srgbClr val="FF0000"/>
                </a:solidFill>
                <a:latin typeface="Times New Roman" panose="02020603050405020304" pitchFamily="18" charset="0"/>
                <a:cs typeface="Times New Roman" panose="02020603050405020304" pitchFamily="18" charset="0"/>
              </a:rPr>
              <a:t> </a:t>
            </a:r>
            <a:r>
              <a:rPr lang="en-US" altLang="en-US" sz="2400" dirty="0" err="1" smtClean="0">
                <a:solidFill>
                  <a:srgbClr val="FF0000"/>
                </a:solidFill>
                <a:latin typeface="Times New Roman" panose="02020603050405020304" pitchFamily="18" charset="0"/>
                <a:cs typeface="Times New Roman" panose="02020603050405020304" pitchFamily="18" charset="0"/>
              </a:rPr>
              <a:t>tả</a:t>
            </a:r>
            <a:r>
              <a:rPr lang="en-US" altLang="en-US" sz="2400" dirty="0" smtClean="0">
                <a:solidFill>
                  <a:srgbClr val="FF0000"/>
                </a:solidFill>
                <a:latin typeface="Times New Roman" panose="02020603050405020304" pitchFamily="18" charset="0"/>
                <a:cs typeface="Times New Roman" panose="02020603050405020304" pitchFamily="18" charset="0"/>
              </a:rPr>
              <a:t>?</a:t>
            </a:r>
          </a:p>
          <a:p>
            <a:pPr>
              <a:buFont typeface="Wingdings" pitchFamily="2" charset="2"/>
              <a:buChar char="ü"/>
            </a:pPr>
            <a:r>
              <a:rPr lang="en-US" altLang="en-US" sz="2400" dirty="0" smtClean="0">
                <a:solidFill>
                  <a:srgbClr val="FF0000"/>
                </a:solidFill>
                <a:latin typeface="Times New Roman" panose="02020603050405020304" pitchFamily="18" charset="0"/>
                <a:cs typeface="Times New Roman" panose="02020603050405020304" pitchFamily="18" charset="0"/>
              </a:rPr>
              <a:t> </a:t>
            </a:r>
            <a:r>
              <a:rPr lang="en-US" altLang="en-US" sz="2400" dirty="0" err="1" smtClean="0">
                <a:solidFill>
                  <a:srgbClr val="FF0000"/>
                </a:solidFill>
                <a:latin typeface="Times New Roman" panose="02020603050405020304" pitchFamily="18" charset="0"/>
                <a:cs typeface="Times New Roman" panose="02020603050405020304" pitchFamily="18" charset="0"/>
              </a:rPr>
              <a:t>Phân</a:t>
            </a:r>
            <a:r>
              <a:rPr lang="en-US" altLang="en-US" sz="2400" dirty="0" smtClean="0">
                <a:solidFill>
                  <a:srgbClr val="FF0000"/>
                </a:solidFill>
                <a:latin typeface="Times New Roman" panose="02020603050405020304" pitchFamily="18" charset="0"/>
                <a:cs typeface="Times New Roman" panose="02020603050405020304" pitchFamily="18" charset="0"/>
              </a:rPr>
              <a:t> </a:t>
            </a:r>
            <a:r>
              <a:rPr lang="en-US" altLang="en-US" sz="2400" dirty="0" err="1" smtClean="0">
                <a:solidFill>
                  <a:srgbClr val="FF0000"/>
                </a:solidFill>
                <a:latin typeface="Times New Roman" panose="02020603050405020304" pitchFamily="18" charset="0"/>
                <a:cs typeface="Times New Roman" panose="02020603050405020304" pitchFamily="18" charset="0"/>
              </a:rPr>
              <a:t>tích</a:t>
            </a:r>
            <a:r>
              <a:rPr lang="en-US" altLang="en-US" sz="2400" dirty="0" smtClean="0">
                <a:solidFill>
                  <a:srgbClr val="FF0000"/>
                </a:solidFill>
                <a:latin typeface="Times New Roman" panose="02020603050405020304" pitchFamily="18" charset="0"/>
                <a:cs typeface="Times New Roman" panose="02020603050405020304" pitchFamily="18" charset="0"/>
              </a:rPr>
              <a:t> </a:t>
            </a:r>
            <a:r>
              <a:rPr lang="en-US" altLang="en-US" sz="2400" dirty="0" err="1" smtClean="0">
                <a:solidFill>
                  <a:srgbClr val="FF0000"/>
                </a:solidFill>
                <a:latin typeface="Times New Roman" panose="02020603050405020304" pitchFamily="18" charset="0"/>
                <a:cs typeface="Times New Roman" panose="02020603050405020304" pitchFamily="18" charset="0"/>
              </a:rPr>
              <a:t>giá</a:t>
            </a:r>
            <a:r>
              <a:rPr lang="en-US" altLang="en-US" sz="2400" dirty="0" smtClean="0">
                <a:solidFill>
                  <a:srgbClr val="FF0000"/>
                </a:solidFill>
                <a:latin typeface="Times New Roman" panose="02020603050405020304" pitchFamily="18" charset="0"/>
                <a:cs typeface="Times New Roman" panose="02020603050405020304" pitchFamily="18" charset="0"/>
              </a:rPr>
              <a:t> </a:t>
            </a:r>
            <a:r>
              <a:rPr lang="en-US" altLang="en-US" sz="2400" dirty="0" err="1" smtClean="0">
                <a:solidFill>
                  <a:srgbClr val="FF0000"/>
                </a:solidFill>
                <a:latin typeface="Times New Roman" panose="02020603050405020304" pitchFamily="18" charset="0"/>
                <a:cs typeface="Times New Roman" panose="02020603050405020304" pitchFamily="18" charset="0"/>
              </a:rPr>
              <a:t>trị</a:t>
            </a:r>
            <a:r>
              <a:rPr lang="en-US" altLang="en-US" sz="2400" dirty="0" smtClean="0">
                <a:solidFill>
                  <a:srgbClr val="FF0000"/>
                </a:solidFill>
                <a:latin typeface="Times New Roman" panose="02020603050405020304" pitchFamily="18" charset="0"/>
                <a:cs typeface="Times New Roman" panose="02020603050405020304" pitchFamily="18" charset="0"/>
              </a:rPr>
              <a:t> </a:t>
            </a:r>
            <a:r>
              <a:rPr lang="en-US" altLang="en-US" sz="2400" dirty="0" err="1" smtClean="0">
                <a:solidFill>
                  <a:srgbClr val="FF0000"/>
                </a:solidFill>
                <a:latin typeface="Times New Roman" panose="02020603050405020304" pitchFamily="18" charset="0"/>
                <a:cs typeface="Times New Roman" panose="02020603050405020304" pitchFamily="18" charset="0"/>
              </a:rPr>
              <a:t>của</a:t>
            </a:r>
            <a:r>
              <a:rPr lang="en-US" altLang="en-US" sz="2400" dirty="0" smtClean="0">
                <a:solidFill>
                  <a:srgbClr val="FF0000"/>
                </a:solidFill>
                <a:latin typeface="Times New Roman" panose="02020603050405020304" pitchFamily="18" charset="0"/>
                <a:cs typeface="Times New Roman" panose="02020603050405020304" pitchFamily="18" charset="0"/>
              </a:rPr>
              <a:t> </a:t>
            </a:r>
            <a:r>
              <a:rPr lang="en-US" altLang="en-US" sz="2400" dirty="0" err="1" smtClean="0">
                <a:solidFill>
                  <a:srgbClr val="FF0000"/>
                </a:solidFill>
                <a:latin typeface="Times New Roman" panose="02020603050405020304" pitchFamily="18" charset="0"/>
                <a:cs typeface="Times New Roman" panose="02020603050405020304" pitchFamily="18" charset="0"/>
              </a:rPr>
              <a:t>yếu</a:t>
            </a:r>
            <a:r>
              <a:rPr lang="en-US" altLang="en-US" sz="2400" dirty="0" smtClean="0">
                <a:solidFill>
                  <a:srgbClr val="FF0000"/>
                </a:solidFill>
                <a:latin typeface="Times New Roman" panose="02020603050405020304" pitchFamily="18" charset="0"/>
                <a:cs typeface="Times New Roman" panose="02020603050405020304" pitchFamily="18" charset="0"/>
              </a:rPr>
              <a:t> </a:t>
            </a:r>
            <a:r>
              <a:rPr lang="en-US" altLang="en-US" sz="2400" dirty="0" err="1" smtClean="0">
                <a:solidFill>
                  <a:srgbClr val="FF0000"/>
                </a:solidFill>
                <a:latin typeface="Times New Roman" panose="02020603050405020304" pitchFamily="18" charset="0"/>
                <a:cs typeface="Times New Roman" panose="02020603050405020304" pitchFamily="18" charset="0"/>
              </a:rPr>
              <a:t>tố</a:t>
            </a:r>
            <a:r>
              <a:rPr lang="en-US" altLang="en-US" sz="2400" dirty="0" smtClean="0">
                <a:solidFill>
                  <a:srgbClr val="FF0000"/>
                </a:solidFill>
                <a:latin typeface="Times New Roman" panose="02020603050405020304" pitchFamily="18" charset="0"/>
                <a:cs typeface="Times New Roman" panose="02020603050405020304" pitchFamily="18" charset="0"/>
              </a:rPr>
              <a:t> </a:t>
            </a:r>
            <a:r>
              <a:rPr lang="en-US" altLang="en-US" sz="2400" dirty="0" err="1" smtClean="0">
                <a:solidFill>
                  <a:srgbClr val="FF0000"/>
                </a:solidFill>
                <a:latin typeface="Times New Roman" panose="02020603050405020304" pitchFamily="18" charset="0"/>
                <a:cs typeface="Times New Roman" panose="02020603050405020304" pitchFamily="18" charset="0"/>
              </a:rPr>
              <a:t>miêu</a:t>
            </a:r>
            <a:r>
              <a:rPr lang="en-US" altLang="en-US" sz="2400" dirty="0" smtClean="0">
                <a:solidFill>
                  <a:srgbClr val="FF0000"/>
                </a:solidFill>
                <a:latin typeface="Times New Roman" panose="02020603050405020304" pitchFamily="18" charset="0"/>
                <a:cs typeface="Times New Roman" panose="02020603050405020304" pitchFamily="18" charset="0"/>
              </a:rPr>
              <a:t> </a:t>
            </a:r>
            <a:r>
              <a:rPr lang="en-US" altLang="en-US" sz="2400" dirty="0" err="1" smtClean="0">
                <a:solidFill>
                  <a:srgbClr val="FF0000"/>
                </a:solidFill>
                <a:latin typeface="Times New Roman" panose="02020603050405020304" pitchFamily="18" charset="0"/>
                <a:cs typeface="Times New Roman" panose="02020603050405020304" pitchFamily="18" charset="0"/>
              </a:rPr>
              <a:t>tả</a:t>
            </a:r>
            <a:r>
              <a:rPr lang="en-US" altLang="en-US" sz="2400" dirty="0" smtClean="0">
                <a:solidFill>
                  <a:srgbClr val="FF0000"/>
                </a:solidFill>
                <a:latin typeface="Times New Roman" panose="02020603050405020304" pitchFamily="18" charset="0"/>
                <a:cs typeface="Times New Roman" panose="02020603050405020304" pitchFamily="18" charset="0"/>
              </a:rPr>
              <a:t> </a:t>
            </a:r>
            <a:r>
              <a:rPr lang="en-US" altLang="en-US" sz="2400" dirty="0" err="1" smtClean="0">
                <a:solidFill>
                  <a:srgbClr val="FF0000"/>
                </a:solidFill>
                <a:latin typeface="Times New Roman" panose="02020603050405020304" pitchFamily="18" charset="0"/>
                <a:cs typeface="Times New Roman" panose="02020603050405020304" pitchFamily="18" charset="0"/>
              </a:rPr>
              <a:t>ấy</a:t>
            </a:r>
            <a:r>
              <a:rPr lang="en-US" altLang="en-US" sz="2400" dirty="0" smtClean="0">
                <a:solidFill>
                  <a:srgbClr val="FF0000"/>
                </a:solidFill>
                <a:latin typeface="Times New Roman" panose="02020603050405020304" pitchFamily="18" charset="0"/>
                <a:cs typeface="Times New Roman" panose="02020603050405020304" pitchFamily="18" charset="0"/>
              </a:rPr>
              <a:t> </a:t>
            </a:r>
            <a:r>
              <a:rPr lang="en-US" altLang="en-US" sz="2400" dirty="0" err="1" smtClean="0">
                <a:solidFill>
                  <a:srgbClr val="FF0000"/>
                </a:solidFill>
                <a:latin typeface="Times New Roman" panose="02020603050405020304" pitchFamily="18" charset="0"/>
                <a:cs typeface="Times New Roman" panose="02020603050405020304" pitchFamily="18" charset="0"/>
              </a:rPr>
              <a:t>trong</a:t>
            </a:r>
            <a:r>
              <a:rPr lang="en-US" altLang="en-US" sz="2400" dirty="0" smtClean="0">
                <a:solidFill>
                  <a:srgbClr val="FF0000"/>
                </a:solidFill>
                <a:latin typeface="Times New Roman" panose="02020603050405020304" pitchFamily="18" charset="0"/>
                <a:cs typeface="Times New Roman" panose="02020603050405020304" pitchFamily="18" charset="0"/>
              </a:rPr>
              <a:t> </a:t>
            </a:r>
            <a:r>
              <a:rPr lang="en-US" altLang="en-US" sz="2400" dirty="0" err="1" smtClean="0">
                <a:solidFill>
                  <a:srgbClr val="FF0000"/>
                </a:solidFill>
                <a:latin typeface="Times New Roman" panose="02020603050405020304" pitchFamily="18" charset="0"/>
                <a:cs typeface="Times New Roman" panose="02020603050405020304" pitchFamily="18" charset="0"/>
              </a:rPr>
              <a:t>việc</a:t>
            </a:r>
            <a:r>
              <a:rPr lang="en-US" altLang="en-US" sz="2400" dirty="0" smtClean="0">
                <a:solidFill>
                  <a:srgbClr val="FF0000"/>
                </a:solidFill>
                <a:latin typeface="Times New Roman" panose="02020603050405020304" pitchFamily="18" charset="0"/>
                <a:cs typeface="Times New Roman" panose="02020603050405020304" pitchFamily="18" charset="0"/>
              </a:rPr>
              <a:t> </a:t>
            </a:r>
            <a:r>
              <a:rPr lang="en-US" altLang="en-US" sz="2400" dirty="0" err="1" smtClean="0">
                <a:solidFill>
                  <a:srgbClr val="FF0000"/>
                </a:solidFill>
                <a:latin typeface="Times New Roman" panose="02020603050405020304" pitchFamily="18" charset="0"/>
                <a:cs typeface="Times New Roman" panose="02020603050405020304" pitchFamily="18" charset="0"/>
              </a:rPr>
              <a:t>thể</a:t>
            </a:r>
            <a:r>
              <a:rPr lang="en-US" altLang="en-US" sz="2400" dirty="0" smtClean="0">
                <a:solidFill>
                  <a:srgbClr val="FF0000"/>
                </a:solidFill>
                <a:latin typeface="Times New Roman" panose="02020603050405020304" pitchFamily="18" charset="0"/>
                <a:cs typeface="Times New Roman" panose="02020603050405020304" pitchFamily="18" charset="0"/>
              </a:rPr>
              <a:t> </a:t>
            </a:r>
            <a:r>
              <a:rPr lang="en-US" altLang="en-US" sz="2400" dirty="0" err="1" smtClean="0">
                <a:solidFill>
                  <a:srgbClr val="FF0000"/>
                </a:solidFill>
                <a:latin typeface="Times New Roman" panose="02020603050405020304" pitchFamily="18" charset="0"/>
                <a:cs typeface="Times New Roman" panose="02020603050405020304" pitchFamily="18" charset="0"/>
              </a:rPr>
              <a:t>hiện</a:t>
            </a:r>
            <a:r>
              <a:rPr lang="en-US" altLang="en-US" sz="2400" dirty="0" smtClean="0">
                <a:solidFill>
                  <a:srgbClr val="FF0000"/>
                </a:solidFill>
                <a:latin typeface="Times New Roman" panose="02020603050405020304" pitchFamily="18" charset="0"/>
                <a:cs typeface="Times New Roman" panose="02020603050405020304" pitchFamily="18" charset="0"/>
              </a:rPr>
              <a:t> </a:t>
            </a:r>
            <a:r>
              <a:rPr lang="en-US" altLang="en-US" sz="2400" dirty="0" err="1" smtClean="0">
                <a:solidFill>
                  <a:srgbClr val="FF0000"/>
                </a:solidFill>
                <a:latin typeface="Times New Roman" panose="02020603050405020304" pitchFamily="18" charset="0"/>
                <a:cs typeface="Times New Roman" panose="02020603050405020304" pitchFamily="18" charset="0"/>
              </a:rPr>
              <a:t>nội</a:t>
            </a:r>
            <a:r>
              <a:rPr lang="en-US" altLang="en-US" sz="2400" dirty="0" smtClean="0">
                <a:solidFill>
                  <a:srgbClr val="FF0000"/>
                </a:solidFill>
                <a:latin typeface="Times New Roman" panose="02020603050405020304" pitchFamily="18" charset="0"/>
                <a:cs typeface="Times New Roman" panose="02020603050405020304" pitchFamily="18" charset="0"/>
              </a:rPr>
              <a:t> dung </a:t>
            </a:r>
            <a:r>
              <a:rPr lang="en-US" altLang="en-US" sz="2400" dirty="0" err="1" smtClean="0">
                <a:solidFill>
                  <a:srgbClr val="FF0000"/>
                </a:solidFill>
                <a:latin typeface="Times New Roman" panose="02020603050405020304" pitchFamily="18" charset="0"/>
                <a:cs typeface="Times New Roman" panose="02020603050405020304" pitchFamily="18" charset="0"/>
              </a:rPr>
              <a:t>đoạn</a:t>
            </a:r>
            <a:r>
              <a:rPr lang="en-US" altLang="en-US" sz="2400" dirty="0" smtClean="0">
                <a:solidFill>
                  <a:srgbClr val="FF0000"/>
                </a:solidFill>
                <a:latin typeface="Times New Roman" panose="02020603050405020304" pitchFamily="18" charset="0"/>
                <a:cs typeface="Times New Roman" panose="02020603050405020304" pitchFamily="18" charset="0"/>
              </a:rPr>
              <a:t> </a:t>
            </a:r>
            <a:r>
              <a:rPr lang="en-US" altLang="en-US" sz="2400" dirty="0" err="1" smtClean="0">
                <a:solidFill>
                  <a:srgbClr val="FF0000"/>
                </a:solidFill>
                <a:latin typeface="Times New Roman" panose="02020603050405020304" pitchFamily="18" charset="0"/>
                <a:cs typeface="Times New Roman" panose="02020603050405020304" pitchFamily="18" charset="0"/>
              </a:rPr>
              <a:t>trích</a:t>
            </a:r>
            <a:r>
              <a:rPr lang="en-US" altLang="en-US" sz="2400" dirty="0" smtClean="0">
                <a:solidFill>
                  <a:srgbClr val="FF0000"/>
                </a:solidFill>
                <a:latin typeface="Times New Roman" panose="02020603050405020304" pitchFamily="18" charset="0"/>
                <a:cs typeface="Times New Roman" panose="02020603050405020304" pitchFamily="18" charset="0"/>
              </a:rPr>
              <a:t>?</a:t>
            </a:r>
            <a:endParaRPr lang="en-US" sz="2400" dirty="0">
              <a:solidFill>
                <a:srgbClr val="FF0000"/>
              </a:solidFill>
            </a:endParaRPr>
          </a:p>
        </p:txBody>
      </p:sp>
      <p:sp>
        <p:nvSpPr>
          <p:cNvPr id="7" name="Rectangle 6"/>
          <p:cNvSpPr/>
          <p:nvPr/>
        </p:nvSpPr>
        <p:spPr>
          <a:xfrm>
            <a:off x="4875114" y="2971800"/>
            <a:ext cx="3903761" cy="369332"/>
          </a:xfrm>
          <a:prstGeom prst="rect">
            <a:avLst/>
          </a:prstGeom>
        </p:spPr>
        <p:txBody>
          <a:bodyPr wrap="none">
            <a:spAutoFit/>
          </a:bodyPr>
          <a:lstStyle/>
          <a:p>
            <a:pPr algn="ctr" eaLnBrk="1" hangingPunct="1">
              <a:spcBef>
                <a:spcPct val="50000"/>
              </a:spcBef>
            </a:pPr>
            <a:r>
              <a:rPr lang="en-US" altLang="en-US" i="1" dirty="0" smtClean="0">
                <a:solidFill>
                  <a:srgbClr val="0000FF"/>
                </a:solidFill>
                <a:latin typeface="Times New Roman" panose="02020603050405020304" pitchFamily="18" charset="0"/>
              </a:rPr>
              <a:t>(</a:t>
            </a:r>
            <a:r>
              <a:rPr lang="en-US" altLang="en-US" i="1" dirty="0" err="1" smtClean="0">
                <a:solidFill>
                  <a:srgbClr val="0000FF"/>
                </a:solidFill>
                <a:latin typeface="Times New Roman" panose="02020603050405020304" pitchFamily="18" charset="0"/>
              </a:rPr>
              <a:t>Cảnh</a:t>
            </a:r>
            <a:r>
              <a:rPr lang="en-US" altLang="en-US" i="1" dirty="0" smtClean="0">
                <a:solidFill>
                  <a:srgbClr val="0000FF"/>
                </a:solidFill>
                <a:latin typeface="Times New Roman" panose="02020603050405020304" pitchFamily="18" charset="0"/>
              </a:rPr>
              <a:t> </a:t>
            </a:r>
            <a:r>
              <a:rPr lang="en-US" altLang="en-US" i="1" dirty="0" err="1" smtClean="0">
                <a:solidFill>
                  <a:srgbClr val="0000FF"/>
                </a:solidFill>
                <a:latin typeface="Times New Roman" panose="02020603050405020304" pitchFamily="18" charset="0"/>
              </a:rPr>
              <a:t>ngày</a:t>
            </a:r>
            <a:r>
              <a:rPr lang="en-US" altLang="en-US" i="1" dirty="0" smtClean="0">
                <a:solidFill>
                  <a:srgbClr val="0000FF"/>
                </a:solidFill>
                <a:latin typeface="Times New Roman" panose="02020603050405020304" pitchFamily="18" charset="0"/>
              </a:rPr>
              <a:t> </a:t>
            </a:r>
            <a:r>
              <a:rPr lang="en-US" altLang="en-US" i="1" dirty="0" err="1" smtClean="0">
                <a:solidFill>
                  <a:srgbClr val="0000FF"/>
                </a:solidFill>
                <a:latin typeface="Times New Roman" panose="02020603050405020304" pitchFamily="18" charset="0"/>
              </a:rPr>
              <a:t>xuân</a:t>
            </a:r>
            <a:r>
              <a:rPr lang="en-US" altLang="en-US" i="1" dirty="0" smtClean="0">
                <a:solidFill>
                  <a:srgbClr val="0000FF"/>
                </a:solidFill>
                <a:latin typeface="Times New Roman" panose="02020603050405020304" pitchFamily="18" charset="0"/>
              </a:rPr>
              <a:t> - </a:t>
            </a:r>
            <a:r>
              <a:rPr lang="en-US" altLang="en-US" i="1" dirty="0" err="1" smtClean="0">
                <a:solidFill>
                  <a:srgbClr val="0000FF"/>
                </a:solidFill>
                <a:latin typeface="Times New Roman" panose="02020603050405020304" pitchFamily="18" charset="0"/>
              </a:rPr>
              <a:t>Trích</a:t>
            </a:r>
            <a:r>
              <a:rPr lang="en-US" altLang="en-US" i="1" dirty="0" smtClean="0">
                <a:solidFill>
                  <a:srgbClr val="0000FF"/>
                </a:solidFill>
                <a:latin typeface="Times New Roman" panose="02020603050405020304" pitchFamily="18" charset="0"/>
              </a:rPr>
              <a:t> </a:t>
            </a:r>
            <a:r>
              <a:rPr lang="en-US" altLang="en-US" i="1" dirty="0" smtClean="0">
                <a:solidFill>
                  <a:srgbClr val="0000FF"/>
                </a:solidFill>
                <a:latin typeface="Times New Roman" panose="02020603050405020304" pitchFamily="18" charset="0"/>
              </a:rPr>
              <a:t>“</a:t>
            </a:r>
            <a:r>
              <a:rPr lang="en-US" altLang="en-US" i="1" dirty="0" err="1" smtClean="0">
                <a:solidFill>
                  <a:srgbClr val="0000FF"/>
                </a:solidFill>
                <a:latin typeface="Times New Roman" panose="02020603050405020304" pitchFamily="18" charset="0"/>
              </a:rPr>
              <a:t>Truyện</a:t>
            </a:r>
            <a:r>
              <a:rPr lang="en-US" altLang="en-US" i="1" dirty="0" smtClean="0">
                <a:solidFill>
                  <a:srgbClr val="0000FF"/>
                </a:solidFill>
                <a:latin typeface="Times New Roman" panose="02020603050405020304" pitchFamily="18" charset="0"/>
              </a:rPr>
              <a:t> </a:t>
            </a:r>
            <a:r>
              <a:rPr lang="en-US" altLang="en-US" i="1" dirty="0" err="1" smtClean="0">
                <a:solidFill>
                  <a:srgbClr val="0000FF"/>
                </a:solidFill>
                <a:latin typeface="Times New Roman" panose="02020603050405020304" pitchFamily="18" charset="0"/>
              </a:rPr>
              <a:t>Kiều</a:t>
            </a:r>
            <a:r>
              <a:rPr lang="en-US" altLang="en-US" i="1" dirty="0" smtClean="0">
                <a:solidFill>
                  <a:srgbClr val="0000FF"/>
                </a:solidFill>
                <a:latin typeface="Times New Roman" panose="02020603050405020304" pitchFamily="18" charset="0"/>
              </a:rPr>
              <a:t>”</a:t>
            </a:r>
            <a:endParaRPr lang="en-US" altLang="en-US" i="1" dirty="0">
              <a:solidFill>
                <a:srgbClr val="0000FF"/>
              </a:solidFill>
              <a:latin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heckerboard(across)">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1.2"/>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Default Design">
  <a:themeElements>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Proposal</Template>
  <TotalTime>1279</TotalTime>
  <Words>1378</Words>
  <Application>Microsoft Office PowerPoint</Application>
  <PresentationFormat>Custom</PresentationFormat>
  <Paragraphs>136</Paragraphs>
  <Slides>15</Slides>
  <Notes>1</Notes>
  <HiddenSlides>0</HiddenSlides>
  <MMClips>0</MMClips>
  <ScaleCrop>false</ScaleCrop>
  <HeadingPairs>
    <vt:vector size="4" baseType="variant">
      <vt:variant>
        <vt:lpstr>Theme</vt:lpstr>
      </vt:variant>
      <vt:variant>
        <vt:i4>2</vt:i4>
      </vt:variant>
      <vt:variant>
        <vt:lpstr>Slide Titles</vt:lpstr>
      </vt:variant>
      <vt:variant>
        <vt:i4>15</vt:i4>
      </vt:variant>
    </vt:vector>
  </HeadingPairs>
  <TitlesOfParts>
    <vt:vector size="17" baseType="lpstr">
      <vt:lpstr>Default Design</vt:lpstr>
      <vt:lpstr>1_Default Design</vt:lpstr>
      <vt:lpstr>Slide 1</vt:lpstr>
      <vt:lpstr>Slide 2</vt:lpstr>
      <vt:lpstr>Slide 3</vt:lpstr>
      <vt:lpstr> a. Chỉ ra các chi tiết miêu tả trong đoạn thơ trên, các chi tiết ấy thể hiện đối tượng nào?   b. Trong đoạn trích, đại thi hào Nguyễn Du đã sử dụng các biện pháp nghệ thuật gì để miêu tả hai bức chân dung chị em Thúy Kiều?   c. Nghệ thuật miêu tả ấy đem lại những giá trị nào trong việc thể hiện nội dung của “Truyện Kiều”?</vt:lpstr>
      <vt:lpstr>Slide 5</vt:lpstr>
      <vt:lpstr>Slide 6</vt:lpstr>
      <vt:lpstr>Slide 7</vt:lpstr>
      <vt:lpstr>c. Nghệ thuật miêu tả ấy đem lại những giá trị nào trong việc thể hiện nội dung của “Truyện Kiều”?</vt:lpstr>
      <vt:lpstr>1.2. Đọc đoạn trích sau và trả lời câu hỏi</vt:lpstr>
      <vt:lpstr>Slide 10</vt:lpstr>
      <vt:lpstr>Slide 11</vt:lpstr>
      <vt:lpstr>Slide 12</vt:lpstr>
      <vt:lpstr>Slide 13</vt:lpstr>
      <vt:lpstr>Slide 14</vt:lpstr>
      <vt:lpstr>Slide 15</vt:lpstr>
    </vt:vector>
  </TitlesOfParts>
  <Company>HOME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Nga</cp:lastModifiedBy>
  <cp:revision>187</cp:revision>
  <dcterms:created xsi:type="dcterms:W3CDTF">2003-12-31T17:54:50Z</dcterms:created>
  <dcterms:modified xsi:type="dcterms:W3CDTF">2021-10-06T15:03:19Z</dcterms:modified>
</cp:coreProperties>
</file>